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2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76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84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3196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757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1359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770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388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96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65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00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80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9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66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28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77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40C7D-9E50-4618-B5F0-1941F5D3FF77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54F64C-AF4A-4052-AF5B-D27C166C5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8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7686" y="3351591"/>
            <a:ext cx="8326945" cy="1646302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АНАЛИЗ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ИННОВАЦИОННОЙ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СОСТАВЛЯЮЩЕЙ ЭКОНОМИЧЕСКОГО РОСТА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РЕГИОНА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2238" y="4801947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Кокоткина</a:t>
            </a:r>
            <a:r>
              <a:rPr lang="ru-RU" dirty="0">
                <a:solidFill>
                  <a:schemeClr val="tx1"/>
                </a:solidFill>
              </a:rPr>
              <a:t> Т.Н</a:t>
            </a:r>
            <a:r>
              <a:rPr lang="ru-RU" dirty="0" smtClean="0">
                <a:solidFill>
                  <a:schemeClr val="tx1"/>
                </a:solidFill>
              </a:rPr>
              <a:t>., </a:t>
            </a:r>
            <a:r>
              <a:rPr lang="ru-RU" dirty="0" err="1">
                <a:solidFill>
                  <a:schemeClr val="tx1"/>
                </a:solidFill>
              </a:rPr>
              <a:t>Садовин</a:t>
            </a:r>
            <a:r>
              <a:rPr lang="ru-RU" dirty="0">
                <a:solidFill>
                  <a:schemeClr val="tx1"/>
                </a:solidFill>
              </a:rPr>
              <a:t> Н.С</a:t>
            </a:r>
            <a:r>
              <a:rPr lang="ru-RU" dirty="0" smtClean="0">
                <a:solidFill>
                  <a:schemeClr val="tx1"/>
                </a:solidFill>
              </a:rPr>
              <a:t>., </a:t>
            </a:r>
            <a:r>
              <a:rPr lang="ru-RU" dirty="0">
                <a:solidFill>
                  <a:schemeClr val="tx1"/>
                </a:solidFill>
              </a:rPr>
              <a:t>Царегородцев Е.И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ФГБОУ ВО «Марийский государственный университет»,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Санкт-Петербург, май 2017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0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646" y="734560"/>
            <a:ext cx="8596668" cy="59928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Неравномерность социально-экономического развития регионов</a:t>
            </a:r>
          </a:p>
          <a:p>
            <a:pPr marL="0" indent="0" algn="ctr">
              <a:buNone/>
            </a:pP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Выравнивание</a:t>
            </a:r>
          </a:p>
          <a:p>
            <a:pPr marL="0" indent="0" algn="ctr">
              <a:buNone/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Внутренние резервы                  </a:t>
            </a:r>
            <a:r>
              <a:rPr lang="ru-RU" sz="3600" b="1" u="sng" dirty="0" smtClean="0">
                <a:solidFill>
                  <a:schemeClr val="accent5"/>
                </a:solidFill>
              </a:rPr>
              <a:t>НТП</a:t>
            </a:r>
          </a:p>
          <a:p>
            <a:pPr marL="0" indent="0" algn="ctr">
              <a:buNone/>
            </a:pP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41466" y="2255789"/>
            <a:ext cx="84998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438989" y="4102283"/>
            <a:ext cx="84998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117771" y="5323115"/>
            <a:ext cx="978408" cy="751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8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534" y="788989"/>
            <a:ext cx="8596668" cy="388077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7573" y="4121659"/>
            <a:ext cx="5276190" cy="523810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Экономико-математические модели</a:t>
            </a:r>
            <a:endParaRPr lang="ru-RU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652362" y="35040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574747"/>
              </p:ext>
            </p:extLst>
          </p:nvPr>
        </p:nvGraphicFramePr>
        <p:xfrm>
          <a:off x="2498725" y="5078413"/>
          <a:ext cx="4711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Уравнение" r:id="rId4" imgW="4762440" imgH="520560" progId="Equation.3">
                  <p:embed/>
                </p:oleObj>
              </mc:Choice>
              <mc:Fallback>
                <p:oleObj name="Уравнение" r:id="rId4" imgW="4762440" imgH="520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725" y="5078413"/>
                        <a:ext cx="4711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6934" y="2952462"/>
            <a:ext cx="7571428" cy="69523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38000" y="1818014"/>
            <a:ext cx="4885714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19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Планы</a:t>
            </a:r>
            <a:endParaRPr lang="ru-RU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7446"/>
            <a:ext cx="8596668" cy="388077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Модель Солоу</a:t>
            </a:r>
          </a:p>
          <a:p>
            <a:r>
              <a:rPr lang="ru-RU" sz="3600" dirty="0" smtClean="0"/>
              <a:t>Программный комплекс по прогнозированию</a:t>
            </a:r>
          </a:p>
          <a:p>
            <a:r>
              <a:rPr lang="ru-RU" sz="3600" dirty="0" smtClean="0"/>
              <a:t>Задача оптимального управления</a:t>
            </a:r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0538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Исследования поддержаны грантом Российского научного фонда № 16-18-10017 «Комплекс программ прогнозирования экономического развития региона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4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5048" y="2672217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/>
              <a:t>БЛАГОДАРИМ ЗА ВНИМАНИЕ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6096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60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 3</vt:lpstr>
      <vt:lpstr>Грань</vt:lpstr>
      <vt:lpstr>Microsoft Equation 3.0</vt:lpstr>
      <vt:lpstr>АНАЛИЗ  ИННОВАЦИОННОЙ СОСТАВЛЯЮЩЕЙ ЭКОНОМИЧЕСКОГО РОСТА  РЕГИОНА </vt:lpstr>
      <vt:lpstr>Презентация PowerPoint</vt:lpstr>
      <vt:lpstr>Экономико-математические модели</vt:lpstr>
      <vt:lpstr>Планы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 ИННОВАЦИОННОЙ СОСТАВЛЯЮЩЕЙ ЭКОНОМИЧЕСКОГО РОСТА  РЕГИОНА</dc:title>
  <dc:creator>Сергей Cадовин</dc:creator>
  <cp:lastModifiedBy>Сергей Cадовин</cp:lastModifiedBy>
  <cp:revision>4</cp:revision>
  <dcterms:created xsi:type="dcterms:W3CDTF">2017-05-14T09:55:13Z</dcterms:created>
  <dcterms:modified xsi:type="dcterms:W3CDTF">2017-05-14T10:21:21Z</dcterms:modified>
</cp:coreProperties>
</file>