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4" r:id="rId10"/>
    <p:sldId id="266" r:id="rId11"/>
    <p:sldId id="269" r:id="rId12"/>
    <p:sldId id="268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BEDF20-0602-7B40-A402-81A9E9D83409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E3F660-34FF-D94A-A242-94088A044B65}">
      <dgm:prSet phldrT="[Text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По методам монетизации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C34FBE2D-7081-EB4B-B2A7-E603BDCE1366}" type="parTrans" cxnId="{D0661178-8B36-F349-B960-73792745AA3E}">
      <dgm:prSet/>
      <dgm:spPr/>
      <dgm:t>
        <a:bodyPr/>
        <a:lstStyle/>
        <a:p>
          <a:endParaRPr lang="en-US"/>
        </a:p>
      </dgm:t>
    </dgm:pt>
    <dgm:pt modelId="{71730A17-8F56-3544-B60C-BC3133854815}" type="sibTrans" cxnId="{D0661178-8B36-F349-B960-73792745AA3E}">
      <dgm:prSet/>
      <dgm:spPr/>
      <dgm:t>
        <a:bodyPr/>
        <a:lstStyle/>
        <a:p>
          <a:endParaRPr lang="en-US"/>
        </a:p>
      </dgm:t>
    </dgm:pt>
    <dgm:pt modelId="{B0FC0646-B22D-814B-B585-9B329B9E6A64}">
      <dgm:prSet phldrT="[Text]" custT="1"/>
      <dgm:spPr/>
      <dgm:t>
        <a:bodyPr/>
        <a:lstStyle/>
        <a:p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Preemium</a:t>
          </a:r>
          <a:endParaRPr lang="en-US" sz="1400" dirty="0" smtClean="0">
            <a:latin typeface="Times New Roman" pitchFamily="18" charset="0"/>
            <a:cs typeface="Times New Roman" pitchFamily="18" charset="0"/>
          </a:endParaRPr>
        </a:p>
      </dgm:t>
    </dgm:pt>
    <dgm:pt modelId="{2ADCF6E9-0751-7843-B345-523CBE344E2B}" type="parTrans" cxnId="{39734AF1-3318-984C-8B6D-2A87635F8FD2}">
      <dgm:prSet/>
      <dgm:spPr/>
      <dgm:t>
        <a:bodyPr/>
        <a:lstStyle/>
        <a:p>
          <a:endParaRPr lang="en-US"/>
        </a:p>
      </dgm:t>
    </dgm:pt>
    <dgm:pt modelId="{C511230B-F6E7-0D44-9152-712F8DF24AC5}" type="sibTrans" cxnId="{39734AF1-3318-984C-8B6D-2A87635F8FD2}">
      <dgm:prSet/>
      <dgm:spPr/>
      <dgm:t>
        <a:bodyPr/>
        <a:lstStyle/>
        <a:p>
          <a:endParaRPr lang="en-US"/>
        </a:p>
      </dgm:t>
    </dgm:pt>
    <dgm:pt modelId="{0440EB35-9473-2546-9187-B607898B02EE}">
      <dgm:prSet phldrT="[Text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Полностью бесплатные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61810CC1-CD81-524B-89D4-AE2C2C3FFA9A}" type="parTrans" cxnId="{A7AD221C-8C3E-4B42-8745-975EC157F8D1}">
      <dgm:prSet/>
      <dgm:spPr/>
      <dgm:t>
        <a:bodyPr/>
        <a:lstStyle/>
        <a:p>
          <a:endParaRPr lang="en-US"/>
        </a:p>
      </dgm:t>
    </dgm:pt>
    <dgm:pt modelId="{C1100EDB-2A41-6C48-913B-C93B11F5B912}" type="sibTrans" cxnId="{A7AD221C-8C3E-4B42-8745-975EC157F8D1}">
      <dgm:prSet/>
      <dgm:spPr/>
      <dgm:t>
        <a:bodyPr/>
        <a:lstStyle/>
        <a:p>
          <a:endParaRPr lang="en-US"/>
        </a:p>
      </dgm:t>
    </dgm:pt>
    <dgm:pt modelId="{FDBDF289-511B-9B47-A0E4-4549DB637DF2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Бесплатные со встроенной рекламой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B49DB987-1D78-A44C-A8C9-0377D0E88DFC}" type="parTrans" cxnId="{DA2D1CB5-E98B-9847-B7CD-408304850A40}">
      <dgm:prSet/>
      <dgm:spPr/>
      <dgm:t>
        <a:bodyPr/>
        <a:lstStyle/>
        <a:p>
          <a:endParaRPr lang="en-US"/>
        </a:p>
      </dgm:t>
    </dgm:pt>
    <dgm:pt modelId="{815A9B63-1718-7F4F-A27F-7DAF613DD8B4}" type="sibTrans" cxnId="{DA2D1CB5-E98B-9847-B7CD-408304850A40}">
      <dgm:prSet/>
      <dgm:spPr/>
      <dgm:t>
        <a:bodyPr/>
        <a:lstStyle/>
        <a:p>
          <a:endParaRPr lang="en-US"/>
        </a:p>
      </dgm:t>
    </dgm:pt>
    <dgm:pt modelId="{8967F39A-BF18-F442-BD0E-34FB066927D7}">
      <dgm:prSet custT="1"/>
      <dgm:spPr/>
      <dgm:t>
        <a:bodyPr/>
        <a:lstStyle/>
        <a:p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Freemium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A7DF3D0D-FEED-F84E-9672-AF28D9454E06}" type="parTrans" cxnId="{923973AB-2308-1048-B5A7-45B3F4CCA2C6}">
      <dgm:prSet/>
      <dgm:spPr/>
      <dgm:t>
        <a:bodyPr/>
        <a:lstStyle/>
        <a:p>
          <a:endParaRPr lang="en-US"/>
        </a:p>
      </dgm:t>
    </dgm:pt>
    <dgm:pt modelId="{25D4D2F4-8AEF-574D-A453-2EBC4D1543AA}" type="sibTrans" cxnId="{923973AB-2308-1048-B5A7-45B3F4CCA2C6}">
      <dgm:prSet/>
      <dgm:spPr/>
      <dgm:t>
        <a:bodyPr/>
        <a:lstStyle/>
        <a:p>
          <a:endParaRPr lang="en-US"/>
        </a:p>
      </dgm:t>
    </dgm:pt>
    <dgm:pt modelId="{284182D1-9F12-2A4C-B16B-16F57B74EC43}">
      <dgm:prSet custT="1"/>
      <dgm:spPr/>
      <dgm:t>
        <a:bodyPr/>
        <a:lstStyle/>
        <a:p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Free-2-Play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112BA0D4-1D67-8144-BF5C-961258B3B050}" type="parTrans" cxnId="{7EAA57F9-ACE8-0543-B407-D6967116834A}">
      <dgm:prSet/>
      <dgm:spPr/>
      <dgm:t>
        <a:bodyPr/>
        <a:lstStyle/>
        <a:p>
          <a:endParaRPr lang="en-US"/>
        </a:p>
      </dgm:t>
    </dgm:pt>
    <dgm:pt modelId="{A18BBA04-1076-B34B-915F-F618AE60F637}" type="sibTrans" cxnId="{7EAA57F9-ACE8-0543-B407-D6967116834A}">
      <dgm:prSet/>
      <dgm:spPr/>
      <dgm:t>
        <a:bodyPr/>
        <a:lstStyle/>
        <a:p>
          <a:endParaRPr lang="en-US"/>
        </a:p>
      </dgm:t>
    </dgm:pt>
    <dgm:pt modelId="{3134DFE7-33C5-F342-A6B2-EE18ACAB011E}" type="pres">
      <dgm:prSet presAssocID="{C4BEDF20-0602-7B40-A402-81A9E9D8340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9F89727-98CB-8F49-8038-3512FD052520}" type="pres">
      <dgm:prSet presAssocID="{15E3F660-34FF-D94A-A242-94088A044B65}" presName="root" presStyleCnt="0"/>
      <dgm:spPr/>
    </dgm:pt>
    <dgm:pt modelId="{93841779-AA75-7349-8FF4-2A2B940FDBB3}" type="pres">
      <dgm:prSet presAssocID="{15E3F660-34FF-D94A-A242-94088A044B65}" presName="rootComposite" presStyleCnt="0"/>
      <dgm:spPr/>
    </dgm:pt>
    <dgm:pt modelId="{214F4BBD-4EEC-444C-A866-5D506D9D3EDD}" type="pres">
      <dgm:prSet presAssocID="{15E3F660-34FF-D94A-A242-94088A044B65}" presName="rootText" presStyleLbl="node1" presStyleIdx="0" presStyleCnt="1" custScaleX="116116" custScaleY="128216"/>
      <dgm:spPr/>
      <dgm:t>
        <a:bodyPr/>
        <a:lstStyle/>
        <a:p>
          <a:endParaRPr lang="ru-RU"/>
        </a:p>
      </dgm:t>
    </dgm:pt>
    <dgm:pt modelId="{BC8DBDEF-9248-2A42-BF0C-40EEBFE335E3}" type="pres">
      <dgm:prSet presAssocID="{15E3F660-34FF-D94A-A242-94088A044B65}" presName="rootConnector" presStyleLbl="node1" presStyleIdx="0" presStyleCnt="1"/>
      <dgm:spPr/>
      <dgm:t>
        <a:bodyPr/>
        <a:lstStyle/>
        <a:p>
          <a:endParaRPr lang="ru-RU"/>
        </a:p>
      </dgm:t>
    </dgm:pt>
    <dgm:pt modelId="{E839149C-DDCE-CE4D-9810-E8F7810BC92A}" type="pres">
      <dgm:prSet presAssocID="{15E3F660-34FF-D94A-A242-94088A044B65}" presName="childShape" presStyleCnt="0"/>
      <dgm:spPr/>
    </dgm:pt>
    <dgm:pt modelId="{0961EF0F-38BF-8149-91E1-BFECA5419735}" type="pres">
      <dgm:prSet presAssocID="{2ADCF6E9-0751-7843-B345-523CBE344E2B}" presName="Name13" presStyleLbl="parChTrans1D2" presStyleIdx="0" presStyleCnt="5"/>
      <dgm:spPr/>
      <dgm:t>
        <a:bodyPr/>
        <a:lstStyle/>
        <a:p>
          <a:endParaRPr lang="ru-RU"/>
        </a:p>
      </dgm:t>
    </dgm:pt>
    <dgm:pt modelId="{414057D6-091A-6A4D-A6F7-4177EB5ECFFF}" type="pres">
      <dgm:prSet presAssocID="{B0FC0646-B22D-814B-B585-9B329B9E6A64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9FDD52-B390-B043-AE21-156D6D182748}" type="pres">
      <dgm:prSet presAssocID="{61810CC1-CD81-524B-89D4-AE2C2C3FFA9A}" presName="Name13" presStyleLbl="parChTrans1D2" presStyleIdx="1" presStyleCnt="5"/>
      <dgm:spPr/>
      <dgm:t>
        <a:bodyPr/>
        <a:lstStyle/>
        <a:p>
          <a:endParaRPr lang="ru-RU"/>
        </a:p>
      </dgm:t>
    </dgm:pt>
    <dgm:pt modelId="{E817DBC1-6C37-B44D-BF97-FFAC9C27A369}" type="pres">
      <dgm:prSet presAssocID="{0440EB35-9473-2546-9187-B607898B02EE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DE13D-87A3-E94E-A4A0-281B8E23BE7D}" type="pres">
      <dgm:prSet presAssocID="{B49DB987-1D78-A44C-A8C9-0377D0E88DFC}" presName="Name13" presStyleLbl="parChTrans1D2" presStyleIdx="2" presStyleCnt="5"/>
      <dgm:spPr/>
      <dgm:t>
        <a:bodyPr/>
        <a:lstStyle/>
        <a:p>
          <a:endParaRPr lang="ru-RU"/>
        </a:p>
      </dgm:t>
    </dgm:pt>
    <dgm:pt modelId="{95840CA2-5D8C-054F-B529-A2D26BD8671A}" type="pres">
      <dgm:prSet presAssocID="{FDBDF289-511B-9B47-A0E4-4549DB637DF2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6B221-AB9B-FF43-9B87-E8B16B178543}" type="pres">
      <dgm:prSet presAssocID="{A7DF3D0D-FEED-F84E-9672-AF28D9454E06}" presName="Name13" presStyleLbl="parChTrans1D2" presStyleIdx="3" presStyleCnt="5"/>
      <dgm:spPr/>
      <dgm:t>
        <a:bodyPr/>
        <a:lstStyle/>
        <a:p>
          <a:endParaRPr lang="ru-RU"/>
        </a:p>
      </dgm:t>
    </dgm:pt>
    <dgm:pt modelId="{4A4E15D0-8433-7D44-A2CD-A082775999E8}" type="pres">
      <dgm:prSet presAssocID="{8967F39A-BF18-F442-BD0E-34FB066927D7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42B01-58CF-2A4F-8F62-B1D5765742B1}" type="pres">
      <dgm:prSet presAssocID="{112BA0D4-1D67-8144-BF5C-961258B3B050}" presName="Name13" presStyleLbl="parChTrans1D2" presStyleIdx="4" presStyleCnt="5"/>
      <dgm:spPr/>
      <dgm:t>
        <a:bodyPr/>
        <a:lstStyle/>
        <a:p>
          <a:endParaRPr lang="ru-RU"/>
        </a:p>
      </dgm:t>
    </dgm:pt>
    <dgm:pt modelId="{F43E2D59-E22A-5C4E-84DB-0550BAF101D5}" type="pres">
      <dgm:prSet presAssocID="{284182D1-9F12-2A4C-B16B-16F57B74EC43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661178-8B36-F349-B960-73792745AA3E}" srcId="{C4BEDF20-0602-7B40-A402-81A9E9D83409}" destId="{15E3F660-34FF-D94A-A242-94088A044B65}" srcOrd="0" destOrd="0" parTransId="{C34FBE2D-7081-EB4B-B2A7-E603BDCE1366}" sibTransId="{71730A17-8F56-3544-B60C-BC3133854815}"/>
    <dgm:cxn modelId="{DA2D1CB5-E98B-9847-B7CD-408304850A40}" srcId="{15E3F660-34FF-D94A-A242-94088A044B65}" destId="{FDBDF289-511B-9B47-A0E4-4549DB637DF2}" srcOrd="2" destOrd="0" parTransId="{B49DB987-1D78-A44C-A8C9-0377D0E88DFC}" sibTransId="{815A9B63-1718-7F4F-A27F-7DAF613DD8B4}"/>
    <dgm:cxn modelId="{A7AD221C-8C3E-4B42-8745-975EC157F8D1}" srcId="{15E3F660-34FF-D94A-A242-94088A044B65}" destId="{0440EB35-9473-2546-9187-B607898B02EE}" srcOrd="1" destOrd="0" parTransId="{61810CC1-CD81-524B-89D4-AE2C2C3FFA9A}" sibTransId="{C1100EDB-2A41-6C48-913B-C93B11F5B912}"/>
    <dgm:cxn modelId="{899C1649-1207-49F1-BD3B-E9E8107B0585}" type="presOf" srcId="{B49DB987-1D78-A44C-A8C9-0377D0E88DFC}" destId="{CBFDE13D-87A3-E94E-A4A0-281B8E23BE7D}" srcOrd="0" destOrd="0" presId="urn:microsoft.com/office/officeart/2005/8/layout/hierarchy3"/>
    <dgm:cxn modelId="{7EAA57F9-ACE8-0543-B407-D6967116834A}" srcId="{15E3F660-34FF-D94A-A242-94088A044B65}" destId="{284182D1-9F12-2A4C-B16B-16F57B74EC43}" srcOrd="4" destOrd="0" parTransId="{112BA0D4-1D67-8144-BF5C-961258B3B050}" sibTransId="{A18BBA04-1076-B34B-915F-F618AE60F637}"/>
    <dgm:cxn modelId="{D1588729-468C-492A-B620-C64300BC138B}" type="presOf" srcId="{2ADCF6E9-0751-7843-B345-523CBE344E2B}" destId="{0961EF0F-38BF-8149-91E1-BFECA5419735}" srcOrd="0" destOrd="0" presId="urn:microsoft.com/office/officeart/2005/8/layout/hierarchy3"/>
    <dgm:cxn modelId="{840FA0F8-A31C-46E6-8A9D-CDE065169D50}" type="presOf" srcId="{61810CC1-CD81-524B-89D4-AE2C2C3FFA9A}" destId="{E39FDD52-B390-B043-AE21-156D6D182748}" srcOrd="0" destOrd="0" presId="urn:microsoft.com/office/officeart/2005/8/layout/hierarchy3"/>
    <dgm:cxn modelId="{923973AB-2308-1048-B5A7-45B3F4CCA2C6}" srcId="{15E3F660-34FF-D94A-A242-94088A044B65}" destId="{8967F39A-BF18-F442-BD0E-34FB066927D7}" srcOrd="3" destOrd="0" parTransId="{A7DF3D0D-FEED-F84E-9672-AF28D9454E06}" sibTransId="{25D4D2F4-8AEF-574D-A453-2EBC4D1543AA}"/>
    <dgm:cxn modelId="{8FFAFDA2-FAD7-41CA-B2E1-3B7E8880A207}" type="presOf" srcId="{112BA0D4-1D67-8144-BF5C-961258B3B050}" destId="{47E42B01-58CF-2A4F-8F62-B1D5765742B1}" srcOrd="0" destOrd="0" presId="urn:microsoft.com/office/officeart/2005/8/layout/hierarchy3"/>
    <dgm:cxn modelId="{98868F5E-55A4-444F-8F0C-2C6126033B08}" type="presOf" srcId="{15E3F660-34FF-D94A-A242-94088A044B65}" destId="{214F4BBD-4EEC-444C-A866-5D506D9D3EDD}" srcOrd="0" destOrd="0" presId="urn:microsoft.com/office/officeart/2005/8/layout/hierarchy3"/>
    <dgm:cxn modelId="{F77D79BB-3601-4226-B8F2-551016ED0CA7}" type="presOf" srcId="{A7DF3D0D-FEED-F84E-9672-AF28D9454E06}" destId="{E256B221-AB9B-FF43-9B87-E8B16B178543}" srcOrd="0" destOrd="0" presId="urn:microsoft.com/office/officeart/2005/8/layout/hierarchy3"/>
    <dgm:cxn modelId="{1A48C568-AE0E-4473-A959-946975221170}" type="presOf" srcId="{C4BEDF20-0602-7B40-A402-81A9E9D83409}" destId="{3134DFE7-33C5-F342-A6B2-EE18ACAB011E}" srcOrd="0" destOrd="0" presId="urn:microsoft.com/office/officeart/2005/8/layout/hierarchy3"/>
    <dgm:cxn modelId="{A7B34B12-2B48-4AD3-8AC4-F33300279A31}" type="presOf" srcId="{0440EB35-9473-2546-9187-B607898B02EE}" destId="{E817DBC1-6C37-B44D-BF97-FFAC9C27A369}" srcOrd="0" destOrd="0" presId="urn:microsoft.com/office/officeart/2005/8/layout/hierarchy3"/>
    <dgm:cxn modelId="{7984477D-E2F1-4D48-85B8-B0063DAED7FF}" type="presOf" srcId="{B0FC0646-B22D-814B-B585-9B329B9E6A64}" destId="{414057D6-091A-6A4D-A6F7-4177EB5ECFFF}" srcOrd="0" destOrd="0" presId="urn:microsoft.com/office/officeart/2005/8/layout/hierarchy3"/>
    <dgm:cxn modelId="{20DBC4FA-C0E9-4B14-8C25-491F2DAB1144}" type="presOf" srcId="{15E3F660-34FF-D94A-A242-94088A044B65}" destId="{BC8DBDEF-9248-2A42-BF0C-40EEBFE335E3}" srcOrd="1" destOrd="0" presId="urn:microsoft.com/office/officeart/2005/8/layout/hierarchy3"/>
    <dgm:cxn modelId="{39734AF1-3318-984C-8B6D-2A87635F8FD2}" srcId="{15E3F660-34FF-D94A-A242-94088A044B65}" destId="{B0FC0646-B22D-814B-B585-9B329B9E6A64}" srcOrd="0" destOrd="0" parTransId="{2ADCF6E9-0751-7843-B345-523CBE344E2B}" sibTransId="{C511230B-F6E7-0D44-9152-712F8DF24AC5}"/>
    <dgm:cxn modelId="{22EFA83E-BB01-43EA-90DE-4EE40B63810C}" type="presOf" srcId="{284182D1-9F12-2A4C-B16B-16F57B74EC43}" destId="{F43E2D59-E22A-5C4E-84DB-0550BAF101D5}" srcOrd="0" destOrd="0" presId="urn:microsoft.com/office/officeart/2005/8/layout/hierarchy3"/>
    <dgm:cxn modelId="{D3E561D3-6353-4B52-B539-702B6D208BF2}" type="presOf" srcId="{8967F39A-BF18-F442-BD0E-34FB066927D7}" destId="{4A4E15D0-8433-7D44-A2CD-A082775999E8}" srcOrd="0" destOrd="0" presId="urn:microsoft.com/office/officeart/2005/8/layout/hierarchy3"/>
    <dgm:cxn modelId="{7F06CD14-78A4-4CD7-878E-48516FE1BF76}" type="presOf" srcId="{FDBDF289-511B-9B47-A0E4-4549DB637DF2}" destId="{95840CA2-5D8C-054F-B529-A2D26BD8671A}" srcOrd="0" destOrd="0" presId="urn:microsoft.com/office/officeart/2005/8/layout/hierarchy3"/>
    <dgm:cxn modelId="{43FCB82A-F414-4EB4-A0CE-C495D0492341}" type="presParOf" srcId="{3134DFE7-33C5-F342-A6B2-EE18ACAB011E}" destId="{59F89727-98CB-8F49-8038-3512FD052520}" srcOrd="0" destOrd="0" presId="urn:microsoft.com/office/officeart/2005/8/layout/hierarchy3"/>
    <dgm:cxn modelId="{AFB2259E-D43E-47A0-9933-72E041205901}" type="presParOf" srcId="{59F89727-98CB-8F49-8038-3512FD052520}" destId="{93841779-AA75-7349-8FF4-2A2B940FDBB3}" srcOrd="0" destOrd="0" presId="urn:microsoft.com/office/officeart/2005/8/layout/hierarchy3"/>
    <dgm:cxn modelId="{B19AC5A7-01A7-4707-B58A-77257A576E80}" type="presParOf" srcId="{93841779-AA75-7349-8FF4-2A2B940FDBB3}" destId="{214F4BBD-4EEC-444C-A866-5D506D9D3EDD}" srcOrd="0" destOrd="0" presId="urn:microsoft.com/office/officeart/2005/8/layout/hierarchy3"/>
    <dgm:cxn modelId="{05234398-3309-4701-9211-A79A2AE6C492}" type="presParOf" srcId="{93841779-AA75-7349-8FF4-2A2B940FDBB3}" destId="{BC8DBDEF-9248-2A42-BF0C-40EEBFE335E3}" srcOrd="1" destOrd="0" presId="urn:microsoft.com/office/officeart/2005/8/layout/hierarchy3"/>
    <dgm:cxn modelId="{C6073EAE-62E0-4292-80C0-4F6F1E17990D}" type="presParOf" srcId="{59F89727-98CB-8F49-8038-3512FD052520}" destId="{E839149C-DDCE-CE4D-9810-E8F7810BC92A}" srcOrd="1" destOrd="0" presId="urn:microsoft.com/office/officeart/2005/8/layout/hierarchy3"/>
    <dgm:cxn modelId="{466F6809-F480-4ABA-8AEE-2890CEEF988D}" type="presParOf" srcId="{E839149C-DDCE-CE4D-9810-E8F7810BC92A}" destId="{0961EF0F-38BF-8149-91E1-BFECA5419735}" srcOrd="0" destOrd="0" presId="urn:microsoft.com/office/officeart/2005/8/layout/hierarchy3"/>
    <dgm:cxn modelId="{07A0D8FD-7007-4E60-9AD5-800CC7152CE8}" type="presParOf" srcId="{E839149C-DDCE-CE4D-9810-E8F7810BC92A}" destId="{414057D6-091A-6A4D-A6F7-4177EB5ECFFF}" srcOrd="1" destOrd="0" presId="urn:microsoft.com/office/officeart/2005/8/layout/hierarchy3"/>
    <dgm:cxn modelId="{6B732EF6-63F7-45A0-83E9-4E1BDEF4A408}" type="presParOf" srcId="{E839149C-DDCE-CE4D-9810-E8F7810BC92A}" destId="{E39FDD52-B390-B043-AE21-156D6D182748}" srcOrd="2" destOrd="0" presId="urn:microsoft.com/office/officeart/2005/8/layout/hierarchy3"/>
    <dgm:cxn modelId="{C891D928-35F6-40D6-93DF-DC29C5D0E3D7}" type="presParOf" srcId="{E839149C-DDCE-CE4D-9810-E8F7810BC92A}" destId="{E817DBC1-6C37-B44D-BF97-FFAC9C27A369}" srcOrd="3" destOrd="0" presId="urn:microsoft.com/office/officeart/2005/8/layout/hierarchy3"/>
    <dgm:cxn modelId="{3102C3F9-92E5-429B-99FD-32A70E9C3D9B}" type="presParOf" srcId="{E839149C-DDCE-CE4D-9810-E8F7810BC92A}" destId="{CBFDE13D-87A3-E94E-A4A0-281B8E23BE7D}" srcOrd="4" destOrd="0" presId="urn:microsoft.com/office/officeart/2005/8/layout/hierarchy3"/>
    <dgm:cxn modelId="{A7896FEB-1286-4A67-9705-32CA580A0604}" type="presParOf" srcId="{E839149C-DDCE-CE4D-9810-E8F7810BC92A}" destId="{95840CA2-5D8C-054F-B529-A2D26BD8671A}" srcOrd="5" destOrd="0" presId="urn:microsoft.com/office/officeart/2005/8/layout/hierarchy3"/>
    <dgm:cxn modelId="{599235CC-9F25-4DC7-A4C8-037CCDB8103C}" type="presParOf" srcId="{E839149C-DDCE-CE4D-9810-E8F7810BC92A}" destId="{E256B221-AB9B-FF43-9B87-E8B16B178543}" srcOrd="6" destOrd="0" presId="urn:microsoft.com/office/officeart/2005/8/layout/hierarchy3"/>
    <dgm:cxn modelId="{53F70B8C-1EDB-4301-B154-611276596616}" type="presParOf" srcId="{E839149C-DDCE-CE4D-9810-E8F7810BC92A}" destId="{4A4E15D0-8433-7D44-A2CD-A082775999E8}" srcOrd="7" destOrd="0" presId="urn:microsoft.com/office/officeart/2005/8/layout/hierarchy3"/>
    <dgm:cxn modelId="{14388D20-2084-4FE7-9B33-4263932C29D1}" type="presParOf" srcId="{E839149C-DDCE-CE4D-9810-E8F7810BC92A}" destId="{47E42B01-58CF-2A4F-8F62-B1D5765742B1}" srcOrd="8" destOrd="0" presId="urn:microsoft.com/office/officeart/2005/8/layout/hierarchy3"/>
    <dgm:cxn modelId="{C8F99DE0-A3CF-4395-81F6-66C4BB4BCE93}" type="presParOf" srcId="{E839149C-DDCE-CE4D-9810-E8F7810BC92A}" destId="{F43E2D59-E22A-5C4E-84DB-0550BAF101D5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79FE62-01F7-9C40-A888-335ACDB44F1A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B7D145-416E-1543-9A6B-2528F6AA70DE}">
      <dgm:prSet phldrT="[Text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По продюсерам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53D93A06-4251-514B-9177-BE4018349C92}" type="parTrans" cxnId="{39C3C37A-D366-A54D-BC29-32FA0FA4A863}">
      <dgm:prSet/>
      <dgm:spPr/>
      <dgm:t>
        <a:bodyPr/>
        <a:lstStyle/>
        <a:p>
          <a:endParaRPr lang="en-US"/>
        </a:p>
      </dgm:t>
    </dgm:pt>
    <dgm:pt modelId="{19073C8F-14DA-FC4A-A17D-4C69D90A41EE}" type="sibTrans" cxnId="{39C3C37A-D366-A54D-BC29-32FA0FA4A863}">
      <dgm:prSet/>
      <dgm:spPr/>
      <dgm:t>
        <a:bodyPr/>
        <a:lstStyle/>
        <a:p>
          <a:endParaRPr lang="en-US"/>
        </a:p>
      </dgm:t>
    </dgm:pt>
    <dgm:pt modelId="{28C3B78B-DE5F-F546-917F-2C09BA1ADB39}">
      <dgm:prSet phldrT="[Text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Издатель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 – OEM (original equipment manufacturer),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разработчик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 - OEM/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аутсорс</a:t>
          </a:r>
          <a:endParaRPr 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FCB06FE5-0833-9344-8DA1-476516A712EF}" type="parTrans" cxnId="{624584F6-6A5B-4F43-923A-AD5C7094224B}">
      <dgm:prSet/>
      <dgm:spPr/>
      <dgm:t>
        <a:bodyPr/>
        <a:lstStyle/>
        <a:p>
          <a:endParaRPr lang="en-US"/>
        </a:p>
      </dgm:t>
    </dgm:pt>
    <dgm:pt modelId="{3BD74B81-9EA3-F645-89AF-48B8EF0075C6}" type="sibTrans" cxnId="{624584F6-6A5B-4F43-923A-AD5C7094224B}">
      <dgm:prSet/>
      <dgm:spPr/>
      <dgm:t>
        <a:bodyPr/>
        <a:lstStyle/>
        <a:p>
          <a:endParaRPr lang="en-US"/>
        </a:p>
      </dgm:t>
    </dgm:pt>
    <dgm:pt modelId="{E0893B1F-6374-D047-A538-7102D49301B6}">
      <dgm:prSet phldrT="[Text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Издатель - компания, разработчик – компания</a:t>
          </a:r>
          <a:endParaRPr 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CC5A64AD-E75F-9443-BF86-B3C20E61E30D}" type="parTrans" cxnId="{D74B5C00-F552-604D-BDD6-12D084ADF837}">
      <dgm:prSet/>
      <dgm:spPr/>
      <dgm:t>
        <a:bodyPr/>
        <a:lstStyle/>
        <a:p>
          <a:endParaRPr lang="en-US"/>
        </a:p>
      </dgm:t>
    </dgm:pt>
    <dgm:pt modelId="{92D36126-8B5A-E74B-85BC-685929B06ABA}" type="sibTrans" cxnId="{D74B5C00-F552-604D-BDD6-12D084ADF837}">
      <dgm:prSet/>
      <dgm:spPr/>
      <dgm:t>
        <a:bodyPr/>
        <a:lstStyle/>
        <a:p>
          <a:endParaRPr lang="en-US"/>
        </a:p>
      </dgm:t>
    </dgm:pt>
    <dgm:pt modelId="{C10A47D9-3159-814E-A416-BAEC4ADEC036}">
      <dgm:prSet phldrT="[Text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По моделям распространения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4910595C-57A9-6542-9983-936887FB5F22}" type="parTrans" cxnId="{9F49A80D-B54D-DD4D-8A18-273BEDD18733}">
      <dgm:prSet/>
      <dgm:spPr/>
      <dgm:t>
        <a:bodyPr/>
        <a:lstStyle/>
        <a:p>
          <a:endParaRPr lang="en-US"/>
        </a:p>
      </dgm:t>
    </dgm:pt>
    <dgm:pt modelId="{2F2AD570-DC4E-724C-BD9E-E5BC56EA4F40}" type="sibTrans" cxnId="{9F49A80D-B54D-DD4D-8A18-273BEDD18733}">
      <dgm:prSet/>
      <dgm:spPr/>
      <dgm:t>
        <a:bodyPr/>
        <a:lstStyle/>
        <a:p>
          <a:endParaRPr lang="en-US"/>
        </a:p>
      </dgm:t>
    </dgm:pt>
    <dgm:pt modelId="{F1B85A8F-E97B-6240-B4E9-FA479287A6A2}">
      <dgm:prSet phldrT="[Text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Заводские</a:t>
          </a:r>
          <a:endParaRPr 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2C277B31-23D7-AE49-B83D-4D9EF1028DCF}" type="parTrans" cxnId="{EA7EA9E0-3ABA-7C4F-9CE0-7F8AB96C128E}">
      <dgm:prSet/>
      <dgm:spPr/>
      <dgm:t>
        <a:bodyPr/>
        <a:lstStyle/>
        <a:p>
          <a:endParaRPr lang="en-US"/>
        </a:p>
      </dgm:t>
    </dgm:pt>
    <dgm:pt modelId="{8DA02352-9C0B-A048-8A36-4C9257C70D9C}" type="sibTrans" cxnId="{EA7EA9E0-3ABA-7C4F-9CE0-7F8AB96C128E}">
      <dgm:prSet/>
      <dgm:spPr/>
      <dgm:t>
        <a:bodyPr/>
        <a:lstStyle/>
        <a:p>
          <a:endParaRPr lang="en-US"/>
        </a:p>
      </dgm:t>
    </dgm:pt>
    <dgm:pt modelId="{4E85B0D9-31D4-0B4D-A458-23C5C90DCBE5}">
      <dgm:prSet phldrT="[Text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Сторонние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en-US" sz="1200" dirty="0" smtClean="0">
              <a:latin typeface="Times New Roman" pitchFamily="18" charset="0"/>
              <a:cs typeface="Times New Roman" pitchFamily="18" charset="0"/>
            </a:rPr>
          </a:br>
          <a:endParaRPr 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ACFA084D-379E-D043-A5C8-979563330014}" type="parTrans" cxnId="{B8E92E60-8845-574E-976F-8F980DEEFEB9}">
      <dgm:prSet/>
      <dgm:spPr/>
      <dgm:t>
        <a:bodyPr/>
        <a:lstStyle/>
        <a:p>
          <a:endParaRPr lang="en-US"/>
        </a:p>
      </dgm:t>
    </dgm:pt>
    <dgm:pt modelId="{637DF1E3-1A6C-7D4A-BBAA-EB3D3C036B98}" type="sibTrans" cxnId="{B8E92E60-8845-574E-976F-8F980DEEFEB9}">
      <dgm:prSet/>
      <dgm:spPr/>
      <dgm:t>
        <a:bodyPr/>
        <a:lstStyle/>
        <a:p>
          <a:endParaRPr lang="en-US"/>
        </a:p>
      </dgm:t>
    </dgm:pt>
    <dgm:pt modelId="{F9E62164-89B4-E446-AE26-DFEF50572F48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Издатель - компания, разработчик –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аутсорс</a:t>
          </a:r>
          <a:endParaRPr 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0E787A88-B65B-9349-B6BF-69F8A812CBB7}" type="parTrans" cxnId="{A2DBC5BD-F642-574C-B572-B3B7C4F450DF}">
      <dgm:prSet/>
      <dgm:spPr/>
      <dgm:t>
        <a:bodyPr/>
        <a:lstStyle/>
        <a:p>
          <a:endParaRPr lang="en-US"/>
        </a:p>
      </dgm:t>
    </dgm:pt>
    <dgm:pt modelId="{9DCB1B0E-062F-EE42-9597-EC1D3958D518}" type="sibTrans" cxnId="{A2DBC5BD-F642-574C-B572-B3B7C4F450DF}">
      <dgm:prSet/>
      <dgm:spPr/>
      <dgm:t>
        <a:bodyPr/>
        <a:lstStyle/>
        <a:p>
          <a:endParaRPr lang="en-US"/>
        </a:p>
      </dgm:t>
    </dgm:pt>
    <dgm:pt modelId="{1B0C8B88-B1C5-BB4E-ABE4-1382064E3D69}">
      <dgm:prSet custT="1"/>
      <dgm:spPr/>
      <dgm:t>
        <a:bodyPr/>
        <a:lstStyle/>
        <a:p>
          <a:endParaRPr lang="en-US" sz="12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Издатель -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краудфандинг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/сообщество, разработчик – компания</a:t>
          </a:r>
          <a:br>
            <a:rPr lang="ru-RU" sz="1200" dirty="0" smtClean="0">
              <a:latin typeface="Times New Roman" pitchFamily="18" charset="0"/>
              <a:cs typeface="Times New Roman" pitchFamily="18" charset="0"/>
            </a:rPr>
          </a:br>
          <a:endParaRPr 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35B6344A-5266-1146-ADCD-067DCC9228A8}" type="parTrans" cxnId="{241AAFF7-D0A9-EE4B-B6BC-025959DE8753}">
      <dgm:prSet/>
      <dgm:spPr/>
      <dgm:t>
        <a:bodyPr/>
        <a:lstStyle/>
        <a:p>
          <a:endParaRPr lang="en-US"/>
        </a:p>
      </dgm:t>
    </dgm:pt>
    <dgm:pt modelId="{6369D1CF-AC65-7945-9CFF-924B94EEDDA6}" type="sibTrans" cxnId="{241AAFF7-D0A9-EE4B-B6BC-025959DE8753}">
      <dgm:prSet/>
      <dgm:spPr/>
      <dgm:t>
        <a:bodyPr/>
        <a:lstStyle/>
        <a:p>
          <a:endParaRPr lang="en-US"/>
        </a:p>
      </dgm:t>
    </dgm:pt>
    <dgm:pt modelId="{87DC6AF7-C6FD-2B4D-984F-A68D87D9F687}" type="pres">
      <dgm:prSet presAssocID="{1B79FE62-01F7-9C40-A888-335ACDB44F1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E7A0188-2966-054A-BC27-3D6EA7D4D4DF}" type="pres">
      <dgm:prSet presAssocID="{8EB7D145-416E-1543-9A6B-2528F6AA70DE}" presName="root" presStyleCnt="0"/>
      <dgm:spPr/>
    </dgm:pt>
    <dgm:pt modelId="{42C34592-AC46-514F-8FDE-D175E16641D6}" type="pres">
      <dgm:prSet presAssocID="{8EB7D145-416E-1543-9A6B-2528F6AA70DE}" presName="rootComposite" presStyleCnt="0"/>
      <dgm:spPr/>
    </dgm:pt>
    <dgm:pt modelId="{50236693-7385-BD4D-AF11-EE65E4C12E2F}" type="pres">
      <dgm:prSet presAssocID="{8EB7D145-416E-1543-9A6B-2528F6AA70DE}" presName="rootText" presStyleLbl="node1" presStyleIdx="0" presStyleCnt="2" custLinFactNeighborX="1039" custLinFactNeighborY="-171"/>
      <dgm:spPr/>
      <dgm:t>
        <a:bodyPr/>
        <a:lstStyle/>
        <a:p>
          <a:endParaRPr lang="ru-RU"/>
        </a:p>
      </dgm:t>
    </dgm:pt>
    <dgm:pt modelId="{FE1888BE-9FDB-EB42-BFAF-2A8DB4E7B1AF}" type="pres">
      <dgm:prSet presAssocID="{8EB7D145-416E-1543-9A6B-2528F6AA70DE}" presName="rootConnector" presStyleLbl="node1" presStyleIdx="0" presStyleCnt="2"/>
      <dgm:spPr/>
      <dgm:t>
        <a:bodyPr/>
        <a:lstStyle/>
        <a:p>
          <a:endParaRPr lang="ru-RU"/>
        </a:p>
      </dgm:t>
    </dgm:pt>
    <dgm:pt modelId="{2CFB06E1-A2F5-0C4A-BE9D-CD6EB8D12EB4}" type="pres">
      <dgm:prSet presAssocID="{8EB7D145-416E-1543-9A6B-2528F6AA70DE}" presName="childShape" presStyleCnt="0"/>
      <dgm:spPr/>
    </dgm:pt>
    <dgm:pt modelId="{275100BE-2D82-D742-B136-7522F7CCDFF3}" type="pres">
      <dgm:prSet presAssocID="{FCB06FE5-0833-9344-8DA1-476516A712EF}" presName="Name13" presStyleLbl="parChTrans1D2" presStyleIdx="0" presStyleCnt="6"/>
      <dgm:spPr/>
      <dgm:t>
        <a:bodyPr/>
        <a:lstStyle/>
        <a:p>
          <a:endParaRPr lang="ru-RU"/>
        </a:p>
      </dgm:t>
    </dgm:pt>
    <dgm:pt modelId="{0C371439-A3F3-1744-912C-FE25BE6FC6BC}" type="pres">
      <dgm:prSet presAssocID="{28C3B78B-DE5F-F546-917F-2C09BA1ADB39}" presName="childText" presStyleLbl="bgAcc1" presStyleIdx="0" presStyleCnt="6" custScaleX="105681" custScaleY="106571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A25B0B-3F9F-654A-8823-4900A3449B1B}" type="pres">
      <dgm:prSet presAssocID="{CC5A64AD-E75F-9443-BF86-B3C20E61E30D}" presName="Name13" presStyleLbl="parChTrans1D2" presStyleIdx="1" presStyleCnt="6"/>
      <dgm:spPr/>
      <dgm:t>
        <a:bodyPr/>
        <a:lstStyle/>
        <a:p>
          <a:endParaRPr lang="ru-RU"/>
        </a:p>
      </dgm:t>
    </dgm:pt>
    <dgm:pt modelId="{E6B0A0CD-7E1B-0240-B5FE-6D7A0CCE6ED3}" type="pres">
      <dgm:prSet presAssocID="{E0893B1F-6374-D047-A538-7102D49301B6}" presName="childText" presStyleLbl="bgAcc1" presStyleIdx="1" presStyleCnt="6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4296E9-2310-E94B-A73E-EE1B2044520D}" type="pres">
      <dgm:prSet presAssocID="{0E787A88-B65B-9349-B6BF-69F8A812CBB7}" presName="Name13" presStyleLbl="parChTrans1D2" presStyleIdx="2" presStyleCnt="6"/>
      <dgm:spPr/>
      <dgm:t>
        <a:bodyPr/>
        <a:lstStyle/>
        <a:p>
          <a:endParaRPr lang="ru-RU"/>
        </a:p>
      </dgm:t>
    </dgm:pt>
    <dgm:pt modelId="{16C4152B-22B6-9047-A961-593E9B1277C5}" type="pres">
      <dgm:prSet presAssocID="{F9E62164-89B4-E446-AE26-DFEF50572F48}" presName="childText" presStyleLbl="bgAcc1" presStyleIdx="2" presStyleCnt="6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FEA75-F737-6141-B316-B764B3C2A978}" type="pres">
      <dgm:prSet presAssocID="{35B6344A-5266-1146-ADCD-067DCC9228A8}" presName="Name13" presStyleLbl="parChTrans1D2" presStyleIdx="3" presStyleCnt="6"/>
      <dgm:spPr/>
      <dgm:t>
        <a:bodyPr/>
        <a:lstStyle/>
        <a:p>
          <a:endParaRPr lang="ru-RU"/>
        </a:p>
      </dgm:t>
    </dgm:pt>
    <dgm:pt modelId="{0019BF27-8DD9-544E-9AD0-2038AFA0C0E9}" type="pres">
      <dgm:prSet presAssocID="{1B0C8B88-B1C5-BB4E-ABE4-1382064E3D69}" presName="childText" presStyleLbl="bgAcc1" presStyleIdx="3" presStyleCnt="6" custScaleX="103167" custScaleY="82205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9A042-5288-5F4A-B071-940D0FDDC304}" type="pres">
      <dgm:prSet presAssocID="{C10A47D9-3159-814E-A416-BAEC4ADEC036}" presName="root" presStyleCnt="0"/>
      <dgm:spPr/>
    </dgm:pt>
    <dgm:pt modelId="{1ADAEA4E-D953-CC4A-8349-4D12473C5D43}" type="pres">
      <dgm:prSet presAssocID="{C10A47D9-3159-814E-A416-BAEC4ADEC036}" presName="rootComposite" presStyleCnt="0"/>
      <dgm:spPr/>
    </dgm:pt>
    <dgm:pt modelId="{E464AB75-25F5-1841-85D0-629A52DF969D}" type="pres">
      <dgm:prSet presAssocID="{C10A47D9-3159-814E-A416-BAEC4ADEC036}" presName="rootText" presStyleLbl="node1" presStyleIdx="1" presStyleCnt="2" custScaleX="120352" custLinFactNeighborX="-8101" custLinFactNeighborY="-2286"/>
      <dgm:spPr/>
      <dgm:t>
        <a:bodyPr/>
        <a:lstStyle/>
        <a:p>
          <a:endParaRPr lang="ru-RU"/>
        </a:p>
      </dgm:t>
    </dgm:pt>
    <dgm:pt modelId="{445A49A8-B7A4-724A-89CC-02447F4B3A29}" type="pres">
      <dgm:prSet presAssocID="{C10A47D9-3159-814E-A416-BAEC4ADEC036}" presName="rootConnector" presStyleLbl="node1" presStyleIdx="1" presStyleCnt="2"/>
      <dgm:spPr/>
      <dgm:t>
        <a:bodyPr/>
        <a:lstStyle/>
        <a:p>
          <a:endParaRPr lang="ru-RU"/>
        </a:p>
      </dgm:t>
    </dgm:pt>
    <dgm:pt modelId="{A08E61EC-4247-F348-8A1F-D408F048A65B}" type="pres">
      <dgm:prSet presAssocID="{C10A47D9-3159-814E-A416-BAEC4ADEC036}" presName="childShape" presStyleCnt="0"/>
      <dgm:spPr/>
    </dgm:pt>
    <dgm:pt modelId="{6B699C73-550E-904B-9388-3DD3EC483950}" type="pres">
      <dgm:prSet presAssocID="{2C277B31-23D7-AE49-B83D-4D9EF1028DCF}" presName="Name13" presStyleLbl="parChTrans1D2" presStyleIdx="4" presStyleCnt="6"/>
      <dgm:spPr/>
      <dgm:t>
        <a:bodyPr/>
        <a:lstStyle/>
        <a:p>
          <a:endParaRPr lang="ru-RU"/>
        </a:p>
      </dgm:t>
    </dgm:pt>
    <dgm:pt modelId="{1F3794CC-CD75-A643-A78D-68F1F94A7B13}" type="pres">
      <dgm:prSet presAssocID="{F1B85A8F-E97B-6240-B4E9-FA479287A6A2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5481B7-A9B1-084D-BEA2-77957010095B}" type="pres">
      <dgm:prSet presAssocID="{ACFA084D-379E-D043-A5C8-979563330014}" presName="Name13" presStyleLbl="parChTrans1D2" presStyleIdx="5" presStyleCnt="6"/>
      <dgm:spPr/>
      <dgm:t>
        <a:bodyPr/>
        <a:lstStyle/>
        <a:p>
          <a:endParaRPr lang="ru-RU"/>
        </a:p>
      </dgm:t>
    </dgm:pt>
    <dgm:pt modelId="{3DA15CCE-9808-C347-B65F-ECE7A70DE923}" type="pres">
      <dgm:prSet presAssocID="{4E85B0D9-31D4-0B4D-A458-23C5C90DCBE5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C3C37A-D366-A54D-BC29-32FA0FA4A863}" srcId="{1B79FE62-01F7-9C40-A888-335ACDB44F1A}" destId="{8EB7D145-416E-1543-9A6B-2528F6AA70DE}" srcOrd="0" destOrd="0" parTransId="{53D93A06-4251-514B-9177-BE4018349C92}" sibTransId="{19073C8F-14DA-FC4A-A17D-4C69D90A41EE}"/>
    <dgm:cxn modelId="{B8E92E60-8845-574E-976F-8F980DEEFEB9}" srcId="{C10A47D9-3159-814E-A416-BAEC4ADEC036}" destId="{4E85B0D9-31D4-0B4D-A458-23C5C90DCBE5}" srcOrd="1" destOrd="0" parTransId="{ACFA084D-379E-D043-A5C8-979563330014}" sibTransId="{637DF1E3-1A6C-7D4A-BBAA-EB3D3C036B98}"/>
    <dgm:cxn modelId="{6AD89BFC-C9C4-4AF9-BF86-B2E78C3954AC}" type="presOf" srcId="{28C3B78B-DE5F-F546-917F-2C09BA1ADB39}" destId="{0C371439-A3F3-1744-912C-FE25BE6FC6BC}" srcOrd="0" destOrd="0" presId="urn:microsoft.com/office/officeart/2005/8/layout/hierarchy3"/>
    <dgm:cxn modelId="{802678E6-5741-4F0B-8344-ADF25EF8D3C7}" type="presOf" srcId="{E0893B1F-6374-D047-A538-7102D49301B6}" destId="{E6B0A0CD-7E1B-0240-B5FE-6D7A0CCE6ED3}" srcOrd="0" destOrd="0" presId="urn:microsoft.com/office/officeart/2005/8/layout/hierarchy3"/>
    <dgm:cxn modelId="{EA7EA9E0-3ABA-7C4F-9CE0-7F8AB96C128E}" srcId="{C10A47D9-3159-814E-A416-BAEC4ADEC036}" destId="{F1B85A8F-E97B-6240-B4E9-FA479287A6A2}" srcOrd="0" destOrd="0" parTransId="{2C277B31-23D7-AE49-B83D-4D9EF1028DCF}" sibTransId="{8DA02352-9C0B-A048-8A36-4C9257C70D9C}"/>
    <dgm:cxn modelId="{241AAFF7-D0A9-EE4B-B6BC-025959DE8753}" srcId="{8EB7D145-416E-1543-9A6B-2528F6AA70DE}" destId="{1B0C8B88-B1C5-BB4E-ABE4-1382064E3D69}" srcOrd="3" destOrd="0" parTransId="{35B6344A-5266-1146-ADCD-067DCC9228A8}" sibTransId="{6369D1CF-AC65-7945-9CFF-924B94EEDDA6}"/>
    <dgm:cxn modelId="{4220C2C5-1DBC-4DC3-BDA5-79D352A656BD}" type="presOf" srcId="{FCB06FE5-0833-9344-8DA1-476516A712EF}" destId="{275100BE-2D82-D742-B136-7522F7CCDFF3}" srcOrd="0" destOrd="0" presId="urn:microsoft.com/office/officeart/2005/8/layout/hierarchy3"/>
    <dgm:cxn modelId="{D74B5C00-F552-604D-BDD6-12D084ADF837}" srcId="{8EB7D145-416E-1543-9A6B-2528F6AA70DE}" destId="{E0893B1F-6374-D047-A538-7102D49301B6}" srcOrd="1" destOrd="0" parTransId="{CC5A64AD-E75F-9443-BF86-B3C20E61E30D}" sibTransId="{92D36126-8B5A-E74B-85BC-685929B06ABA}"/>
    <dgm:cxn modelId="{7102ED13-3D73-4C38-8981-D574E29D3985}" type="presOf" srcId="{4E85B0D9-31D4-0B4D-A458-23C5C90DCBE5}" destId="{3DA15CCE-9808-C347-B65F-ECE7A70DE923}" srcOrd="0" destOrd="0" presId="urn:microsoft.com/office/officeart/2005/8/layout/hierarchy3"/>
    <dgm:cxn modelId="{0CDC9D53-57A8-41F8-9330-E4CB7D802205}" type="presOf" srcId="{35B6344A-5266-1146-ADCD-067DCC9228A8}" destId="{516FEA75-F737-6141-B316-B764B3C2A978}" srcOrd="0" destOrd="0" presId="urn:microsoft.com/office/officeart/2005/8/layout/hierarchy3"/>
    <dgm:cxn modelId="{3C9113C0-3CFC-40EA-A7C4-93A19FAA7BC7}" type="presOf" srcId="{8EB7D145-416E-1543-9A6B-2528F6AA70DE}" destId="{50236693-7385-BD4D-AF11-EE65E4C12E2F}" srcOrd="0" destOrd="0" presId="urn:microsoft.com/office/officeart/2005/8/layout/hierarchy3"/>
    <dgm:cxn modelId="{9F49A80D-B54D-DD4D-8A18-273BEDD18733}" srcId="{1B79FE62-01F7-9C40-A888-335ACDB44F1A}" destId="{C10A47D9-3159-814E-A416-BAEC4ADEC036}" srcOrd="1" destOrd="0" parTransId="{4910595C-57A9-6542-9983-936887FB5F22}" sibTransId="{2F2AD570-DC4E-724C-BD9E-E5BC56EA4F40}"/>
    <dgm:cxn modelId="{6539AFA2-4BED-42CD-96F2-F8F7AEB64D23}" type="presOf" srcId="{8EB7D145-416E-1543-9A6B-2528F6AA70DE}" destId="{FE1888BE-9FDB-EB42-BFAF-2A8DB4E7B1AF}" srcOrd="1" destOrd="0" presId="urn:microsoft.com/office/officeart/2005/8/layout/hierarchy3"/>
    <dgm:cxn modelId="{A3A929B6-BDDE-46E9-8A6E-3A5E0CA77995}" type="presOf" srcId="{C10A47D9-3159-814E-A416-BAEC4ADEC036}" destId="{445A49A8-B7A4-724A-89CC-02447F4B3A29}" srcOrd="1" destOrd="0" presId="urn:microsoft.com/office/officeart/2005/8/layout/hierarchy3"/>
    <dgm:cxn modelId="{D06E41FB-9EED-4ADB-9D90-CD815AFBEBCD}" type="presOf" srcId="{C10A47D9-3159-814E-A416-BAEC4ADEC036}" destId="{E464AB75-25F5-1841-85D0-629A52DF969D}" srcOrd="0" destOrd="0" presId="urn:microsoft.com/office/officeart/2005/8/layout/hierarchy3"/>
    <dgm:cxn modelId="{9D937503-CD0E-4EB1-82D4-F63A5749C953}" type="presOf" srcId="{0E787A88-B65B-9349-B6BF-69F8A812CBB7}" destId="{924296E9-2310-E94B-A73E-EE1B2044520D}" srcOrd="0" destOrd="0" presId="urn:microsoft.com/office/officeart/2005/8/layout/hierarchy3"/>
    <dgm:cxn modelId="{FD0E031B-51F1-4FD1-9936-2DD9ECFEBEE8}" type="presOf" srcId="{F1B85A8F-E97B-6240-B4E9-FA479287A6A2}" destId="{1F3794CC-CD75-A643-A78D-68F1F94A7B13}" srcOrd="0" destOrd="0" presId="urn:microsoft.com/office/officeart/2005/8/layout/hierarchy3"/>
    <dgm:cxn modelId="{940C8FAC-1CCB-46EF-AEF8-27296FA483CF}" type="presOf" srcId="{ACFA084D-379E-D043-A5C8-979563330014}" destId="{655481B7-A9B1-084D-BEA2-77957010095B}" srcOrd="0" destOrd="0" presId="urn:microsoft.com/office/officeart/2005/8/layout/hierarchy3"/>
    <dgm:cxn modelId="{D6078B7A-8A7E-415D-AE68-49ADAF5E062B}" type="presOf" srcId="{F9E62164-89B4-E446-AE26-DFEF50572F48}" destId="{16C4152B-22B6-9047-A961-593E9B1277C5}" srcOrd="0" destOrd="0" presId="urn:microsoft.com/office/officeart/2005/8/layout/hierarchy3"/>
    <dgm:cxn modelId="{32FF417E-7B84-45F8-9170-8E4C9BF51CE1}" type="presOf" srcId="{CC5A64AD-E75F-9443-BF86-B3C20E61E30D}" destId="{AEA25B0B-3F9F-654A-8823-4900A3449B1B}" srcOrd="0" destOrd="0" presId="urn:microsoft.com/office/officeart/2005/8/layout/hierarchy3"/>
    <dgm:cxn modelId="{A2DBC5BD-F642-574C-B572-B3B7C4F450DF}" srcId="{8EB7D145-416E-1543-9A6B-2528F6AA70DE}" destId="{F9E62164-89B4-E446-AE26-DFEF50572F48}" srcOrd="2" destOrd="0" parTransId="{0E787A88-B65B-9349-B6BF-69F8A812CBB7}" sibTransId="{9DCB1B0E-062F-EE42-9597-EC1D3958D518}"/>
    <dgm:cxn modelId="{1F2CFA17-99DF-4B7B-B63B-FF7B884F4D10}" type="presOf" srcId="{2C277B31-23D7-AE49-B83D-4D9EF1028DCF}" destId="{6B699C73-550E-904B-9388-3DD3EC483950}" srcOrd="0" destOrd="0" presId="urn:microsoft.com/office/officeart/2005/8/layout/hierarchy3"/>
    <dgm:cxn modelId="{624584F6-6A5B-4F43-923A-AD5C7094224B}" srcId="{8EB7D145-416E-1543-9A6B-2528F6AA70DE}" destId="{28C3B78B-DE5F-F546-917F-2C09BA1ADB39}" srcOrd="0" destOrd="0" parTransId="{FCB06FE5-0833-9344-8DA1-476516A712EF}" sibTransId="{3BD74B81-9EA3-F645-89AF-48B8EF0075C6}"/>
    <dgm:cxn modelId="{0ABE442C-E58F-4ACA-8A0B-D423E9A10283}" type="presOf" srcId="{1B79FE62-01F7-9C40-A888-335ACDB44F1A}" destId="{87DC6AF7-C6FD-2B4D-984F-A68D87D9F687}" srcOrd="0" destOrd="0" presId="urn:microsoft.com/office/officeart/2005/8/layout/hierarchy3"/>
    <dgm:cxn modelId="{13308332-32C0-4AE5-A2EE-DF988B4B4A40}" type="presOf" srcId="{1B0C8B88-B1C5-BB4E-ABE4-1382064E3D69}" destId="{0019BF27-8DD9-544E-9AD0-2038AFA0C0E9}" srcOrd="0" destOrd="0" presId="urn:microsoft.com/office/officeart/2005/8/layout/hierarchy3"/>
    <dgm:cxn modelId="{6248CFBB-F38A-4D10-AC5D-68CBFB0B094C}" type="presParOf" srcId="{87DC6AF7-C6FD-2B4D-984F-A68D87D9F687}" destId="{1E7A0188-2966-054A-BC27-3D6EA7D4D4DF}" srcOrd="0" destOrd="0" presId="urn:microsoft.com/office/officeart/2005/8/layout/hierarchy3"/>
    <dgm:cxn modelId="{3A40652A-2020-46EB-9614-B9879CFD3013}" type="presParOf" srcId="{1E7A0188-2966-054A-BC27-3D6EA7D4D4DF}" destId="{42C34592-AC46-514F-8FDE-D175E16641D6}" srcOrd="0" destOrd="0" presId="urn:microsoft.com/office/officeart/2005/8/layout/hierarchy3"/>
    <dgm:cxn modelId="{95C06281-40AF-46FB-948C-08D4CD36DC55}" type="presParOf" srcId="{42C34592-AC46-514F-8FDE-D175E16641D6}" destId="{50236693-7385-BD4D-AF11-EE65E4C12E2F}" srcOrd="0" destOrd="0" presId="urn:microsoft.com/office/officeart/2005/8/layout/hierarchy3"/>
    <dgm:cxn modelId="{67479035-1533-4583-ABF9-B69DF5435105}" type="presParOf" srcId="{42C34592-AC46-514F-8FDE-D175E16641D6}" destId="{FE1888BE-9FDB-EB42-BFAF-2A8DB4E7B1AF}" srcOrd="1" destOrd="0" presId="urn:microsoft.com/office/officeart/2005/8/layout/hierarchy3"/>
    <dgm:cxn modelId="{7DAD4CA1-8406-4E26-B10F-C29D754AD9EA}" type="presParOf" srcId="{1E7A0188-2966-054A-BC27-3D6EA7D4D4DF}" destId="{2CFB06E1-A2F5-0C4A-BE9D-CD6EB8D12EB4}" srcOrd="1" destOrd="0" presId="urn:microsoft.com/office/officeart/2005/8/layout/hierarchy3"/>
    <dgm:cxn modelId="{CE58EB33-B222-4DA4-BAF4-E2D4214182D9}" type="presParOf" srcId="{2CFB06E1-A2F5-0C4A-BE9D-CD6EB8D12EB4}" destId="{275100BE-2D82-D742-B136-7522F7CCDFF3}" srcOrd="0" destOrd="0" presId="urn:microsoft.com/office/officeart/2005/8/layout/hierarchy3"/>
    <dgm:cxn modelId="{B8ECE10B-364A-48C1-ACE0-0007F5A6B77B}" type="presParOf" srcId="{2CFB06E1-A2F5-0C4A-BE9D-CD6EB8D12EB4}" destId="{0C371439-A3F3-1744-912C-FE25BE6FC6BC}" srcOrd="1" destOrd="0" presId="urn:microsoft.com/office/officeart/2005/8/layout/hierarchy3"/>
    <dgm:cxn modelId="{10B408E4-F064-4698-BE44-45DDC34754AF}" type="presParOf" srcId="{2CFB06E1-A2F5-0C4A-BE9D-CD6EB8D12EB4}" destId="{AEA25B0B-3F9F-654A-8823-4900A3449B1B}" srcOrd="2" destOrd="0" presId="urn:microsoft.com/office/officeart/2005/8/layout/hierarchy3"/>
    <dgm:cxn modelId="{1473CCCC-C595-4352-9200-A8E1EA75F59F}" type="presParOf" srcId="{2CFB06E1-A2F5-0C4A-BE9D-CD6EB8D12EB4}" destId="{E6B0A0CD-7E1B-0240-B5FE-6D7A0CCE6ED3}" srcOrd="3" destOrd="0" presId="urn:microsoft.com/office/officeart/2005/8/layout/hierarchy3"/>
    <dgm:cxn modelId="{58B20451-550E-4CF2-AAA8-C65C60C504D5}" type="presParOf" srcId="{2CFB06E1-A2F5-0C4A-BE9D-CD6EB8D12EB4}" destId="{924296E9-2310-E94B-A73E-EE1B2044520D}" srcOrd="4" destOrd="0" presId="urn:microsoft.com/office/officeart/2005/8/layout/hierarchy3"/>
    <dgm:cxn modelId="{4296F0F9-AE6B-4A38-A2FA-D35101A7C6F6}" type="presParOf" srcId="{2CFB06E1-A2F5-0C4A-BE9D-CD6EB8D12EB4}" destId="{16C4152B-22B6-9047-A961-593E9B1277C5}" srcOrd="5" destOrd="0" presId="urn:microsoft.com/office/officeart/2005/8/layout/hierarchy3"/>
    <dgm:cxn modelId="{49EB4DE0-4948-453D-B2B8-84398FB4DE5B}" type="presParOf" srcId="{2CFB06E1-A2F5-0C4A-BE9D-CD6EB8D12EB4}" destId="{516FEA75-F737-6141-B316-B764B3C2A978}" srcOrd="6" destOrd="0" presId="urn:microsoft.com/office/officeart/2005/8/layout/hierarchy3"/>
    <dgm:cxn modelId="{6AA8D71B-4537-4C74-9061-B6DF4DB582B6}" type="presParOf" srcId="{2CFB06E1-A2F5-0C4A-BE9D-CD6EB8D12EB4}" destId="{0019BF27-8DD9-544E-9AD0-2038AFA0C0E9}" srcOrd="7" destOrd="0" presId="urn:microsoft.com/office/officeart/2005/8/layout/hierarchy3"/>
    <dgm:cxn modelId="{1ABEB7EF-1B4C-473D-B242-798B2887CF90}" type="presParOf" srcId="{87DC6AF7-C6FD-2B4D-984F-A68D87D9F687}" destId="{4059A042-5288-5F4A-B071-940D0FDDC304}" srcOrd="1" destOrd="0" presId="urn:microsoft.com/office/officeart/2005/8/layout/hierarchy3"/>
    <dgm:cxn modelId="{EB77283E-3065-4D33-8F5B-B09B41E77918}" type="presParOf" srcId="{4059A042-5288-5F4A-B071-940D0FDDC304}" destId="{1ADAEA4E-D953-CC4A-8349-4D12473C5D43}" srcOrd="0" destOrd="0" presId="urn:microsoft.com/office/officeart/2005/8/layout/hierarchy3"/>
    <dgm:cxn modelId="{0230528F-FEE9-4922-8ECF-C5CBCF5AEA9E}" type="presParOf" srcId="{1ADAEA4E-D953-CC4A-8349-4D12473C5D43}" destId="{E464AB75-25F5-1841-85D0-629A52DF969D}" srcOrd="0" destOrd="0" presId="urn:microsoft.com/office/officeart/2005/8/layout/hierarchy3"/>
    <dgm:cxn modelId="{13BAE40B-6E04-43EB-8524-C8C96D2FA3D9}" type="presParOf" srcId="{1ADAEA4E-D953-CC4A-8349-4D12473C5D43}" destId="{445A49A8-B7A4-724A-89CC-02447F4B3A29}" srcOrd="1" destOrd="0" presId="urn:microsoft.com/office/officeart/2005/8/layout/hierarchy3"/>
    <dgm:cxn modelId="{BB3A1D9C-FA21-457F-ADCC-5909FD799D70}" type="presParOf" srcId="{4059A042-5288-5F4A-B071-940D0FDDC304}" destId="{A08E61EC-4247-F348-8A1F-D408F048A65B}" srcOrd="1" destOrd="0" presId="urn:microsoft.com/office/officeart/2005/8/layout/hierarchy3"/>
    <dgm:cxn modelId="{A14D0F03-F221-4BC8-89AD-E787E0F7366D}" type="presParOf" srcId="{A08E61EC-4247-F348-8A1F-D408F048A65B}" destId="{6B699C73-550E-904B-9388-3DD3EC483950}" srcOrd="0" destOrd="0" presId="urn:microsoft.com/office/officeart/2005/8/layout/hierarchy3"/>
    <dgm:cxn modelId="{ACBF7378-19A2-4457-9FF8-42D381761975}" type="presParOf" srcId="{A08E61EC-4247-F348-8A1F-D408F048A65B}" destId="{1F3794CC-CD75-A643-A78D-68F1F94A7B13}" srcOrd="1" destOrd="0" presId="urn:microsoft.com/office/officeart/2005/8/layout/hierarchy3"/>
    <dgm:cxn modelId="{683F27D4-D4BD-44FD-8ED7-F29D5F6587FB}" type="presParOf" srcId="{A08E61EC-4247-F348-8A1F-D408F048A65B}" destId="{655481B7-A9B1-084D-BEA2-77957010095B}" srcOrd="2" destOrd="0" presId="urn:microsoft.com/office/officeart/2005/8/layout/hierarchy3"/>
    <dgm:cxn modelId="{F8E2C8A7-2CBE-49B3-8F09-2C81EF059311}" type="presParOf" srcId="{A08E61EC-4247-F348-8A1F-D408F048A65B}" destId="{3DA15CCE-9808-C347-B65F-ECE7A70DE92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45C1A5-E183-C84A-BB1B-49C0AF0B99B2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D7B3AF-F3BC-1F42-A5E3-98DE51A5D2F8}">
      <dgm:prSet phldrT="[Text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По форм-факторам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894D84B4-7FA0-C741-8474-788845526C2C}" type="parTrans" cxnId="{5F14705D-754F-FC47-83AF-31A73833383F}">
      <dgm:prSet/>
      <dgm:spPr/>
      <dgm:t>
        <a:bodyPr/>
        <a:lstStyle/>
        <a:p>
          <a:endParaRPr lang="en-US"/>
        </a:p>
      </dgm:t>
    </dgm:pt>
    <dgm:pt modelId="{57514896-22CF-FE4E-A7CC-D5728416BC64}" type="sibTrans" cxnId="{5F14705D-754F-FC47-83AF-31A73833383F}">
      <dgm:prSet/>
      <dgm:spPr/>
      <dgm:t>
        <a:bodyPr/>
        <a:lstStyle/>
        <a:p>
          <a:endParaRPr lang="en-US"/>
        </a:p>
      </dgm:t>
    </dgm:pt>
    <dgm:pt modelId="{2D6EBEC9-D016-3F43-A6D7-7B0C8589AAE1}">
      <dgm:prSet phldrT="[Text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Сенсорные смартфоны и другие схожие устройства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9F214B9C-1927-B140-8C0C-22B69CBE046D}" type="parTrans" cxnId="{4C19DE1E-C3E2-3743-80DE-8449B66C3E2C}">
      <dgm:prSet/>
      <dgm:spPr/>
      <dgm:t>
        <a:bodyPr/>
        <a:lstStyle/>
        <a:p>
          <a:endParaRPr lang="en-US"/>
        </a:p>
      </dgm:t>
    </dgm:pt>
    <dgm:pt modelId="{49244A57-A89A-2E42-82BD-6CD24633AC32}" type="sibTrans" cxnId="{4C19DE1E-C3E2-3743-80DE-8449B66C3E2C}">
      <dgm:prSet/>
      <dgm:spPr/>
      <dgm:t>
        <a:bodyPr/>
        <a:lstStyle/>
        <a:p>
          <a:endParaRPr lang="en-US"/>
        </a:p>
      </dgm:t>
    </dgm:pt>
    <dgm:pt modelId="{ADAA4DFF-119F-E548-A38C-228A9787C732}">
      <dgm:prSet phldrT="[Text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Планшеты и другие схожие устройства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1DA29D41-7DBB-FB42-91FE-E95C71DFD180}" type="parTrans" cxnId="{15082117-C7B6-4B44-B732-4589B7B50729}">
      <dgm:prSet/>
      <dgm:spPr/>
      <dgm:t>
        <a:bodyPr/>
        <a:lstStyle/>
        <a:p>
          <a:endParaRPr lang="en-US"/>
        </a:p>
      </dgm:t>
    </dgm:pt>
    <dgm:pt modelId="{F409F855-B6DE-B040-9572-4F77DC0EE84B}" type="sibTrans" cxnId="{15082117-C7B6-4B44-B732-4589B7B50729}">
      <dgm:prSet/>
      <dgm:spPr/>
      <dgm:t>
        <a:bodyPr/>
        <a:lstStyle/>
        <a:p>
          <a:endParaRPr lang="en-US"/>
        </a:p>
      </dgm:t>
    </dgm:pt>
    <dgm:pt modelId="{3ABC0D40-B6FB-164A-A3A4-696BB986DC90}" type="pres">
      <dgm:prSet presAssocID="{6745C1A5-E183-C84A-BB1B-49C0AF0B99B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4003A9A-A22F-6E4F-B401-7DD0ECD1A7D3}" type="pres">
      <dgm:prSet presAssocID="{1ED7B3AF-F3BC-1F42-A5E3-98DE51A5D2F8}" presName="root" presStyleCnt="0"/>
      <dgm:spPr/>
    </dgm:pt>
    <dgm:pt modelId="{F6742984-B3E9-134C-A8C9-98323D70472A}" type="pres">
      <dgm:prSet presAssocID="{1ED7B3AF-F3BC-1F42-A5E3-98DE51A5D2F8}" presName="rootComposite" presStyleCnt="0"/>
      <dgm:spPr/>
    </dgm:pt>
    <dgm:pt modelId="{C8560E80-3F23-B74F-9A3D-C68DABF4649C}" type="pres">
      <dgm:prSet presAssocID="{1ED7B3AF-F3BC-1F42-A5E3-98DE51A5D2F8}" presName="rootText" presStyleLbl="node1" presStyleIdx="0" presStyleCnt="1" custScaleX="88505" custScaleY="70198" custLinFactNeighborX="5810" custLinFactNeighborY="-9911"/>
      <dgm:spPr/>
      <dgm:t>
        <a:bodyPr/>
        <a:lstStyle/>
        <a:p>
          <a:endParaRPr lang="ru-RU"/>
        </a:p>
      </dgm:t>
    </dgm:pt>
    <dgm:pt modelId="{D86031EF-6981-9B44-861A-3426EFFE4E0F}" type="pres">
      <dgm:prSet presAssocID="{1ED7B3AF-F3BC-1F42-A5E3-98DE51A5D2F8}" presName="rootConnector" presStyleLbl="node1" presStyleIdx="0" presStyleCnt="1"/>
      <dgm:spPr/>
      <dgm:t>
        <a:bodyPr/>
        <a:lstStyle/>
        <a:p>
          <a:endParaRPr lang="ru-RU"/>
        </a:p>
      </dgm:t>
    </dgm:pt>
    <dgm:pt modelId="{6D802FF5-ACD9-4249-82E1-45950B23CBCB}" type="pres">
      <dgm:prSet presAssocID="{1ED7B3AF-F3BC-1F42-A5E3-98DE51A5D2F8}" presName="childShape" presStyleCnt="0"/>
      <dgm:spPr/>
    </dgm:pt>
    <dgm:pt modelId="{D7C1957F-0E03-E248-AEB5-F1E6D516A72F}" type="pres">
      <dgm:prSet presAssocID="{9F214B9C-1927-B140-8C0C-22B69CBE046D}" presName="Name13" presStyleLbl="parChTrans1D2" presStyleIdx="0" presStyleCnt="2"/>
      <dgm:spPr/>
      <dgm:t>
        <a:bodyPr/>
        <a:lstStyle/>
        <a:p>
          <a:endParaRPr lang="ru-RU"/>
        </a:p>
      </dgm:t>
    </dgm:pt>
    <dgm:pt modelId="{57DFAE22-C356-9440-AE91-E8AA67217BE9}" type="pres">
      <dgm:prSet presAssocID="{2D6EBEC9-D016-3F43-A6D7-7B0C8589AAE1}" presName="childText" presStyleLbl="bgAcc1" presStyleIdx="0" presStyleCnt="2" custScaleX="88661" custScaleY="89117" custLinFactNeighborX="6673" custLinFactNeighborY="-70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D9901-E773-1C45-A331-0B2410CA7BFA}" type="pres">
      <dgm:prSet presAssocID="{1DA29D41-7DBB-FB42-91FE-E95C71DFD180}" presName="Name13" presStyleLbl="parChTrans1D2" presStyleIdx="1" presStyleCnt="2"/>
      <dgm:spPr/>
      <dgm:t>
        <a:bodyPr/>
        <a:lstStyle/>
        <a:p>
          <a:endParaRPr lang="ru-RU"/>
        </a:p>
      </dgm:t>
    </dgm:pt>
    <dgm:pt modelId="{84C9E767-202C-CE4F-A4CE-33CF1570640B}" type="pres">
      <dgm:prSet presAssocID="{ADAA4DFF-119F-E548-A38C-228A9787C732}" presName="childText" presStyleLbl="bgAcc1" presStyleIdx="1" presStyleCnt="2" custScaleX="82675" custScaleY="98185" custLinFactNeighborX="9666" custLinFactNeighborY="-141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14705D-754F-FC47-83AF-31A73833383F}" srcId="{6745C1A5-E183-C84A-BB1B-49C0AF0B99B2}" destId="{1ED7B3AF-F3BC-1F42-A5E3-98DE51A5D2F8}" srcOrd="0" destOrd="0" parTransId="{894D84B4-7FA0-C741-8474-788845526C2C}" sibTransId="{57514896-22CF-FE4E-A7CC-D5728416BC64}"/>
    <dgm:cxn modelId="{15082117-C7B6-4B44-B732-4589B7B50729}" srcId="{1ED7B3AF-F3BC-1F42-A5E3-98DE51A5D2F8}" destId="{ADAA4DFF-119F-E548-A38C-228A9787C732}" srcOrd="1" destOrd="0" parTransId="{1DA29D41-7DBB-FB42-91FE-E95C71DFD180}" sibTransId="{F409F855-B6DE-B040-9572-4F77DC0EE84B}"/>
    <dgm:cxn modelId="{4C19DE1E-C3E2-3743-80DE-8449B66C3E2C}" srcId="{1ED7B3AF-F3BC-1F42-A5E3-98DE51A5D2F8}" destId="{2D6EBEC9-D016-3F43-A6D7-7B0C8589AAE1}" srcOrd="0" destOrd="0" parTransId="{9F214B9C-1927-B140-8C0C-22B69CBE046D}" sibTransId="{49244A57-A89A-2E42-82BD-6CD24633AC32}"/>
    <dgm:cxn modelId="{46E05959-414F-45AD-8A72-64AD72EABD61}" type="presOf" srcId="{ADAA4DFF-119F-E548-A38C-228A9787C732}" destId="{84C9E767-202C-CE4F-A4CE-33CF1570640B}" srcOrd="0" destOrd="0" presId="urn:microsoft.com/office/officeart/2005/8/layout/hierarchy3"/>
    <dgm:cxn modelId="{B93E3A23-F0EB-41A1-A313-E01B40EA95A6}" type="presOf" srcId="{2D6EBEC9-D016-3F43-A6D7-7B0C8589AAE1}" destId="{57DFAE22-C356-9440-AE91-E8AA67217BE9}" srcOrd="0" destOrd="0" presId="urn:microsoft.com/office/officeart/2005/8/layout/hierarchy3"/>
    <dgm:cxn modelId="{BD93299F-C468-470C-A389-F74D2029F47D}" type="presOf" srcId="{1DA29D41-7DBB-FB42-91FE-E95C71DFD180}" destId="{6CDD9901-E773-1C45-A331-0B2410CA7BFA}" srcOrd="0" destOrd="0" presId="urn:microsoft.com/office/officeart/2005/8/layout/hierarchy3"/>
    <dgm:cxn modelId="{227716A8-EEC6-4068-9699-F1EC610857BF}" type="presOf" srcId="{9F214B9C-1927-B140-8C0C-22B69CBE046D}" destId="{D7C1957F-0E03-E248-AEB5-F1E6D516A72F}" srcOrd="0" destOrd="0" presId="urn:microsoft.com/office/officeart/2005/8/layout/hierarchy3"/>
    <dgm:cxn modelId="{20547BC1-EE52-4E6D-A950-CB90D32F8697}" type="presOf" srcId="{1ED7B3AF-F3BC-1F42-A5E3-98DE51A5D2F8}" destId="{C8560E80-3F23-B74F-9A3D-C68DABF4649C}" srcOrd="0" destOrd="0" presId="urn:microsoft.com/office/officeart/2005/8/layout/hierarchy3"/>
    <dgm:cxn modelId="{9A76F403-EAFC-46F2-978A-0E304EF9D89C}" type="presOf" srcId="{1ED7B3AF-F3BC-1F42-A5E3-98DE51A5D2F8}" destId="{D86031EF-6981-9B44-861A-3426EFFE4E0F}" srcOrd="1" destOrd="0" presId="urn:microsoft.com/office/officeart/2005/8/layout/hierarchy3"/>
    <dgm:cxn modelId="{30F5829C-9635-43C3-8060-8795E43EBF66}" type="presOf" srcId="{6745C1A5-E183-C84A-BB1B-49C0AF0B99B2}" destId="{3ABC0D40-B6FB-164A-A3A4-696BB986DC90}" srcOrd="0" destOrd="0" presId="urn:microsoft.com/office/officeart/2005/8/layout/hierarchy3"/>
    <dgm:cxn modelId="{A8AA002D-E9EF-4914-A956-9066173F494D}" type="presParOf" srcId="{3ABC0D40-B6FB-164A-A3A4-696BB986DC90}" destId="{34003A9A-A22F-6E4F-B401-7DD0ECD1A7D3}" srcOrd="0" destOrd="0" presId="urn:microsoft.com/office/officeart/2005/8/layout/hierarchy3"/>
    <dgm:cxn modelId="{7CCF14C6-399B-43D3-9C79-08AA969C624B}" type="presParOf" srcId="{34003A9A-A22F-6E4F-B401-7DD0ECD1A7D3}" destId="{F6742984-B3E9-134C-A8C9-98323D70472A}" srcOrd="0" destOrd="0" presId="urn:microsoft.com/office/officeart/2005/8/layout/hierarchy3"/>
    <dgm:cxn modelId="{6B5C47E6-6EEC-4BF6-A8FF-AB7869D2546D}" type="presParOf" srcId="{F6742984-B3E9-134C-A8C9-98323D70472A}" destId="{C8560E80-3F23-B74F-9A3D-C68DABF4649C}" srcOrd="0" destOrd="0" presId="urn:microsoft.com/office/officeart/2005/8/layout/hierarchy3"/>
    <dgm:cxn modelId="{D031FFD1-1AE7-4FE8-A586-5E395C96D4F7}" type="presParOf" srcId="{F6742984-B3E9-134C-A8C9-98323D70472A}" destId="{D86031EF-6981-9B44-861A-3426EFFE4E0F}" srcOrd="1" destOrd="0" presId="urn:microsoft.com/office/officeart/2005/8/layout/hierarchy3"/>
    <dgm:cxn modelId="{3FBE9430-D755-406E-9DAC-6D2A6A32701B}" type="presParOf" srcId="{34003A9A-A22F-6E4F-B401-7DD0ECD1A7D3}" destId="{6D802FF5-ACD9-4249-82E1-45950B23CBCB}" srcOrd="1" destOrd="0" presId="urn:microsoft.com/office/officeart/2005/8/layout/hierarchy3"/>
    <dgm:cxn modelId="{E98DB5C0-8210-4A79-96D6-2322B1A93E6B}" type="presParOf" srcId="{6D802FF5-ACD9-4249-82E1-45950B23CBCB}" destId="{D7C1957F-0E03-E248-AEB5-F1E6D516A72F}" srcOrd="0" destOrd="0" presId="urn:microsoft.com/office/officeart/2005/8/layout/hierarchy3"/>
    <dgm:cxn modelId="{9C5CA162-B9DF-4925-9C90-885C3032B572}" type="presParOf" srcId="{6D802FF5-ACD9-4249-82E1-45950B23CBCB}" destId="{57DFAE22-C356-9440-AE91-E8AA67217BE9}" srcOrd="1" destOrd="0" presId="urn:microsoft.com/office/officeart/2005/8/layout/hierarchy3"/>
    <dgm:cxn modelId="{2865F7EF-BA75-41D2-8D27-0B348C407835}" type="presParOf" srcId="{6D802FF5-ACD9-4249-82E1-45950B23CBCB}" destId="{6CDD9901-E773-1C45-A331-0B2410CA7BFA}" srcOrd="2" destOrd="0" presId="urn:microsoft.com/office/officeart/2005/8/layout/hierarchy3"/>
    <dgm:cxn modelId="{98897710-D488-4461-81BB-0D1F5E9B96B0}" type="presParOf" srcId="{6D802FF5-ACD9-4249-82E1-45950B23CBCB}" destId="{84C9E767-202C-CE4F-A4CE-33CF1570640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067CED-E6B5-774B-BF4F-42D02C176AB4}" type="doc">
      <dgm:prSet loTypeId="urn:microsoft.com/office/officeart/2008/layout/VerticalCurvedLis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F613D6-CCC4-144F-BF29-12C7621E8CB6}">
      <dgm:prSet/>
      <dgm:spPr/>
      <dgm:t>
        <a:bodyPr/>
        <a:lstStyle/>
        <a:p>
          <a:pPr rtl="0"/>
          <a:r>
            <a:rPr lang="ru-RU" dirty="0" err="1" smtClean="0"/>
            <a:t>Краудфандинговая</a:t>
          </a:r>
          <a:r>
            <a:rPr lang="ru-RU" dirty="0" smtClean="0"/>
            <a:t>  модель, суть которой заключается в том, что инвесторы получают долю в компании</a:t>
          </a:r>
          <a:endParaRPr lang="ru-RU" dirty="0"/>
        </a:p>
      </dgm:t>
    </dgm:pt>
    <dgm:pt modelId="{D613FEB8-2D4E-5544-A2A0-E2BF92E53BFE}" type="parTrans" cxnId="{05D283E5-27B0-4C45-9A14-56F2FA16A8A0}">
      <dgm:prSet/>
      <dgm:spPr/>
      <dgm:t>
        <a:bodyPr/>
        <a:lstStyle/>
        <a:p>
          <a:endParaRPr lang="en-US"/>
        </a:p>
      </dgm:t>
    </dgm:pt>
    <dgm:pt modelId="{0586ABAA-9D1F-B142-8651-628FAE3BA292}" type="sibTrans" cxnId="{05D283E5-27B0-4C45-9A14-56F2FA16A8A0}">
      <dgm:prSet/>
      <dgm:spPr/>
      <dgm:t>
        <a:bodyPr/>
        <a:lstStyle/>
        <a:p>
          <a:endParaRPr lang="en-US"/>
        </a:p>
      </dgm:t>
    </dgm:pt>
    <dgm:pt modelId="{B2A07C38-52B1-0C40-9A41-66A350C9ADC0}">
      <dgm:prSet/>
      <dgm:spPr/>
      <dgm:t>
        <a:bodyPr/>
        <a:lstStyle/>
        <a:p>
          <a:pPr rtl="0"/>
          <a:r>
            <a:rPr lang="ru-RU" dirty="0" err="1" smtClean="0"/>
            <a:t>Краудфандинг</a:t>
          </a:r>
          <a:r>
            <a:rPr lang="ru-RU" dirty="0" smtClean="0"/>
            <a:t>, основанный на займе средств</a:t>
          </a:r>
          <a:endParaRPr lang="ru-RU" dirty="0"/>
        </a:p>
      </dgm:t>
    </dgm:pt>
    <dgm:pt modelId="{FF7D03F9-6A5D-844D-96DE-8356189351B7}" type="parTrans" cxnId="{54CE1C73-DE7B-324F-94FB-30439E0DF962}">
      <dgm:prSet/>
      <dgm:spPr/>
      <dgm:t>
        <a:bodyPr/>
        <a:lstStyle/>
        <a:p>
          <a:endParaRPr lang="en-US"/>
        </a:p>
      </dgm:t>
    </dgm:pt>
    <dgm:pt modelId="{1082979E-2496-5143-BB89-E4EEE300759F}" type="sibTrans" cxnId="{54CE1C73-DE7B-324F-94FB-30439E0DF962}">
      <dgm:prSet/>
      <dgm:spPr/>
      <dgm:t>
        <a:bodyPr/>
        <a:lstStyle/>
        <a:p>
          <a:endParaRPr lang="en-US"/>
        </a:p>
      </dgm:t>
    </dgm:pt>
    <dgm:pt modelId="{2392072D-9CD9-B540-B112-74549B41F542}">
      <dgm:prSet/>
      <dgm:spPr/>
      <dgm:t>
        <a:bodyPr/>
        <a:lstStyle/>
        <a:p>
          <a:pPr rtl="0"/>
          <a:r>
            <a:rPr lang="ru-RU" dirty="0" err="1" smtClean="0"/>
            <a:t>Краудфандинг</a:t>
          </a:r>
          <a:r>
            <a:rPr lang="ru-RU" dirty="0" smtClean="0"/>
            <a:t>, основанный на пожертвовании</a:t>
          </a:r>
          <a:endParaRPr lang="ru-RU" dirty="0"/>
        </a:p>
      </dgm:t>
    </dgm:pt>
    <dgm:pt modelId="{465AE581-16DE-0C43-9CDF-3084ED7BD4C8}" type="parTrans" cxnId="{2E07062A-249F-F944-AA7B-90BB082F5C6F}">
      <dgm:prSet/>
      <dgm:spPr/>
      <dgm:t>
        <a:bodyPr/>
        <a:lstStyle/>
        <a:p>
          <a:endParaRPr lang="en-US"/>
        </a:p>
      </dgm:t>
    </dgm:pt>
    <dgm:pt modelId="{0E3C15FE-EDB1-1748-8B3A-32F2C89BBC99}" type="sibTrans" cxnId="{2E07062A-249F-F944-AA7B-90BB082F5C6F}">
      <dgm:prSet/>
      <dgm:spPr/>
      <dgm:t>
        <a:bodyPr/>
        <a:lstStyle/>
        <a:p>
          <a:endParaRPr lang="en-US"/>
        </a:p>
      </dgm:t>
    </dgm:pt>
    <dgm:pt modelId="{E801F7DC-C694-8C4F-AE76-BCA0A7584B4F}">
      <dgm:prSet/>
      <dgm:spPr/>
      <dgm:t>
        <a:bodyPr/>
        <a:lstStyle/>
        <a:p>
          <a:pPr rtl="0"/>
          <a:r>
            <a:rPr lang="ru-RU" dirty="0" err="1" smtClean="0"/>
            <a:t>Краудфандинг</a:t>
          </a:r>
          <a:r>
            <a:rPr lang="ru-RU" dirty="0" smtClean="0"/>
            <a:t>, базирующийся на вознаграждениях </a:t>
          </a:r>
          <a:endParaRPr lang="ru-RU" dirty="0"/>
        </a:p>
      </dgm:t>
    </dgm:pt>
    <dgm:pt modelId="{807BFBD0-12D3-2840-963C-9D3B26EB98D5}" type="parTrans" cxnId="{BB20CBE0-A3BD-294E-AFB8-0A2BF8AF993B}">
      <dgm:prSet/>
      <dgm:spPr/>
      <dgm:t>
        <a:bodyPr/>
        <a:lstStyle/>
        <a:p>
          <a:endParaRPr lang="en-US"/>
        </a:p>
      </dgm:t>
    </dgm:pt>
    <dgm:pt modelId="{2752730C-612E-154C-833F-1025D615FE5D}" type="sibTrans" cxnId="{BB20CBE0-A3BD-294E-AFB8-0A2BF8AF993B}">
      <dgm:prSet/>
      <dgm:spPr/>
      <dgm:t>
        <a:bodyPr/>
        <a:lstStyle/>
        <a:p>
          <a:endParaRPr lang="en-US"/>
        </a:p>
      </dgm:t>
    </dgm:pt>
    <dgm:pt modelId="{3834E2F9-57F8-AA42-BCAB-6CC5AF57B7DE}" type="pres">
      <dgm:prSet presAssocID="{36067CED-E6B5-774B-BF4F-42D02C176AB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E9BE576-1D65-6B41-948F-37D1BC7708A9}" type="pres">
      <dgm:prSet presAssocID="{36067CED-E6B5-774B-BF4F-42D02C176AB4}" presName="Name1" presStyleCnt="0"/>
      <dgm:spPr/>
    </dgm:pt>
    <dgm:pt modelId="{310141D0-2861-EB43-9CE7-B12C10EFC3CC}" type="pres">
      <dgm:prSet presAssocID="{36067CED-E6B5-774B-BF4F-42D02C176AB4}" presName="cycle" presStyleCnt="0"/>
      <dgm:spPr/>
    </dgm:pt>
    <dgm:pt modelId="{0EFDFB47-B912-5348-AF62-48F927277CCC}" type="pres">
      <dgm:prSet presAssocID="{36067CED-E6B5-774B-BF4F-42D02C176AB4}" presName="srcNode" presStyleLbl="node1" presStyleIdx="0" presStyleCnt="4"/>
      <dgm:spPr/>
    </dgm:pt>
    <dgm:pt modelId="{3B8B6ED9-85AF-AA46-A3AB-1474A382353A}" type="pres">
      <dgm:prSet presAssocID="{36067CED-E6B5-774B-BF4F-42D02C176AB4}" presName="conn" presStyleLbl="parChTrans1D2" presStyleIdx="0" presStyleCnt="1" custLinFactNeighborX="1023" custLinFactNeighborY="709"/>
      <dgm:spPr/>
      <dgm:t>
        <a:bodyPr/>
        <a:lstStyle/>
        <a:p>
          <a:endParaRPr lang="ru-RU"/>
        </a:p>
      </dgm:t>
    </dgm:pt>
    <dgm:pt modelId="{D6FEE1D2-C9A4-AF4F-903E-E7C9D41C54F5}" type="pres">
      <dgm:prSet presAssocID="{36067CED-E6B5-774B-BF4F-42D02C176AB4}" presName="extraNode" presStyleLbl="node1" presStyleIdx="0" presStyleCnt="4"/>
      <dgm:spPr/>
    </dgm:pt>
    <dgm:pt modelId="{C2E1AB1A-4AB3-F142-B759-2F0E3DDB44DB}" type="pres">
      <dgm:prSet presAssocID="{36067CED-E6B5-774B-BF4F-42D02C176AB4}" presName="dstNode" presStyleLbl="node1" presStyleIdx="0" presStyleCnt="4"/>
      <dgm:spPr/>
    </dgm:pt>
    <dgm:pt modelId="{9E714966-5DC4-0D4C-951A-B2CB8E860534}" type="pres">
      <dgm:prSet presAssocID="{57F613D6-CCC4-144F-BF29-12C7621E8CB6}" presName="text_1" presStyleLbl="node1" presStyleIdx="0" presStyleCnt="4" custLinFactNeighborX="816" custLinFactNeighborY="6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823CE-1F0A-994B-9339-A720E0911774}" type="pres">
      <dgm:prSet presAssocID="{57F613D6-CCC4-144F-BF29-12C7621E8CB6}" presName="accent_1" presStyleCnt="0"/>
      <dgm:spPr/>
    </dgm:pt>
    <dgm:pt modelId="{76AE2E04-C022-B64A-A588-F36E7A19819A}" type="pres">
      <dgm:prSet presAssocID="{57F613D6-CCC4-144F-BF29-12C7621E8CB6}" presName="accentRepeatNode" presStyleLbl="solidFgAcc1" presStyleIdx="0" presStyleCnt="4"/>
      <dgm:spPr/>
    </dgm:pt>
    <dgm:pt modelId="{6233778D-4967-DB4F-9794-F845D5BE8BC3}" type="pres">
      <dgm:prSet presAssocID="{B2A07C38-52B1-0C40-9A41-66A350C9ADC0}" presName="text_2" presStyleLbl="node1" presStyleIdx="1" presStyleCnt="4" custLinFactNeighborX="861" custLinFactNeighborY="6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BDFAF-2E66-984B-8B14-A0AF8AD2E32A}" type="pres">
      <dgm:prSet presAssocID="{B2A07C38-52B1-0C40-9A41-66A350C9ADC0}" presName="accent_2" presStyleCnt="0"/>
      <dgm:spPr/>
    </dgm:pt>
    <dgm:pt modelId="{83C668AC-D595-9D41-8CA2-9A5F2334FFD7}" type="pres">
      <dgm:prSet presAssocID="{B2A07C38-52B1-0C40-9A41-66A350C9ADC0}" presName="accentRepeatNode" presStyleLbl="solidFgAcc1" presStyleIdx="1" presStyleCnt="4"/>
      <dgm:spPr/>
    </dgm:pt>
    <dgm:pt modelId="{704BD23A-FF1B-6C46-AD0A-8D060A53B873}" type="pres">
      <dgm:prSet presAssocID="{2392072D-9CD9-B540-B112-74549B41F542}" presName="text_3" presStyleLbl="node1" presStyleIdx="2" presStyleCnt="4" custLinFactNeighborX="861" custLinFactNeighborY="6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25B19-337E-C246-ADD5-6A701059D381}" type="pres">
      <dgm:prSet presAssocID="{2392072D-9CD9-B540-B112-74549B41F542}" presName="accent_3" presStyleCnt="0"/>
      <dgm:spPr/>
    </dgm:pt>
    <dgm:pt modelId="{A2DCDE38-5D5F-D34C-A638-96EC5204609A}" type="pres">
      <dgm:prSet presAssocID="{2392072D-9CD9-B540-B112-74549B41F542}" presName="accentRepeatNode" presStyleLbl="solidFgAcc1" presStyleIdx="2" presStyleCnt="4"/>
      <dgm:spPr/>
    </dgm:pt>
    <dgm:pt modelId="{7881925C-076C-2C41-9972-64D7EFCEFCC5}" type="pres">
      <dgm:prSet presAssocID="{E801F7DC-C694-8C4F-AE76-BCA0A7584B4F}" presName="text_4" presStyleLbl="node1" presStyleIdx="3" presStyleCnt="4" custLinFactNeighborX="816" custLinFactNeighborY="6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A21E8D-C8A6-E540-B77D-53C27800268E}" type="pres">
      <dgm:prSet presAssocID="{E801F7DC-C694-8C4F-AE76-BCA0A7584B4F}" presName="accent_4" presStyleCnt="0"/>
      <dgm:spPr/>
    </dgm:pt>
    <dgm:pt modelId="{5CB259DC-C5E0-B946-A281-EB1952C0FFF5}" type="pres">
      <dgm:prSet presAssocID="{E801F7DC-C694-8C4F-AE76-BCA0A7584B4F}" presName="accentRepeatNode" presStyleLbl="solidFgAcc1" presStyleIdx="3" presStyleCnt="4"/>
      <dgm:spPr/>
    </dgm:pt>
  </dgm:ptLst>
  <dgm:cxnLst>
    <dgm:cxn modelId="{ED89ACDE-108B-4988-83D3-FCD4A22A1C71}" type="presOf" srcId="{57F613D6-CCC4-144F-BF29-12C7621E8CB6}" destId="{9E714966-5DC4-0D4C-951A-B2CB8E860534}" srcOrd="0" destOrd="0" presId="urn:microsoft.com/office/officeart/2008/layout/VerticalCurvedList"/>
    <dgm:cxn modelId="{BB20CBE0-A3BD-294E-AFB8-0A2BF8AF993B}" srcId="{36067CED-E6B5-774B-BF4F-42D02C176AB4}" destId="{E801F7DC-C694-8C4F-AE76-BCA0A7584B4F}" srcOrd="3" destOrd="0" parTransId="{807BFBD0-12D3-2840-963C-9D3B26EB98D5}" sibTransId="{2752730C-612E-154C-833F-1025D615FE5D}"/>
    <dgm:cxn modelId="{9A61F551-8EDC-4FBC-9932-A8F428C9370F}" type="presOf" srcId="{0586ABAA-9D1F-B142-8651-628FAE3BA292}" destId="{3B8B6ED9-85AF-AA46-A3AB-1474A382353A}" srcOrd="0" destOrd="0" presId="urn:microsoft.com/office/officeart/2008/layout/VerticalCurvedList"/>
    <dgm:cxn modelId="{30AF76FA-F4F9-4394-B9AD-FE1C3E9C9591}" type="presOf" srcId="{E801F7DC-C694-8C4F-AE76-BCA0A7584B4F}" destId="{7881925C-076C-2C41-9972-64D7EFCEFCC5}" srcOrd="0" destOrd="0" presId="urn:microsoft.com/office/officeart/2008/layout/VerticalCurvedList"/>
    <dgm:cxn modelId="{CC051540-A4A0-487E-91CA-B045A37398CF}" type="presOf" srcId="{2392072D-9CD9-B540-B112-74549B41F542}" destId="{704BD23A-FF1B-6C46-AD0A-8D060A53B873}" srcOrd="0" destOrd="0" presId="urn:microsoft.com/office/officeart/2008/layout/VerticalCurvedList"/>
    <dgm:cxn modelId="{2E07062A-249F-F944-AA7B-90BB082F5C6F}" srcId="{36067CED-E6B5-774B-BF4F-42D02C176AB4}" destId="{2392072D-9CD9-B540-B112-74549B41F542}" srcOrd="2" destOrd="0" parTransId="{465AE581-16DE-0C43-9CDF-3084ED7BD4C8}" sibTransId="{0E3C15FE-EDB1-1748-8B3A-32F2C89BBC99}"/>
    <dgm:cxn modelId="{05D283E5-27B0-4C45-9A14-56F2FA16A8A0}" srcId="{36067CED-E6B5-774B-BF4F-42D02C176AB4}" destId="{57F613D6-CCC4-144F-BF29-12C7621E8CB6}" srcOrd="0" destOrd="0" parTransId="{D613FEB8-2D4E-5544-A2A0-E2BF92E53BFE}" sibTransId="{0586ABAA-9D1F-B142-8651-628FAE3BA292}"/>
    <dgm:cxn modelId="{45584A05-5533-4F30-A060-936585450B3F}" type="presOf" srcId="{B2A07C38-52B1-0C40-9A41-66A350C9ADC0}" destId="{6233778D-4967-DB4F-9794-F845D5BE8BC3}" srcOrd="0" destOrd="0" presId="urn:microsoft.com/office/officeart/2008/layout/VerticalCurvedList"/>
    <dgm:cxn modelId="{7D2EF0D9-74AA-4012-A77D-ECB0FD12742A}" type="presOf" srcId="{36067CED-E6B5-774B-BF4F-42D02C176AB4}" destId="{3834E2F9-57F8-AA42-BCAB-6CC5AF57B7DE}" srcOrd="0" destOrd="0" presId="urn:microsoft.com/office/officeart/2008/layout/VerticalCurvedList"/>
    <dgm:cxn modelId="{54CE1C73-DE7B-324F-94FB-30439E0DF962}" srcId="{36067CED-E6B5-774B-BF4F-42D02C176AB4}" destId="{B2A07C38-52B1-0C40-9A41-66A350C9ADC0}" srcOrd="1" destOrd="0" parTransId="{FF7D03F9-6A5D-844D-96DE-8356189351B7}" sibTransId="{1082979E-2496-5143-BB89-E4EEE300759F}"/>
    <dgm:cxn modelId="{1250B111-7D59-40AF-B9D6-3A292F911E6A}" type="presParOf" srcId="{3834E2F9-57F8-AA42-BCAB-6CC5AF57B7DE}" destId="{3E9BE576-1D65-6B41-948F-37D1BC7708A9}" srcOrd="0" destOrd="0" presId="urn:microsoft.com/office/officeart/2008/layout/VerticalCurvedList"/>
    <dgm:cxn modelId="{2752FD3D-4A83-4995-AD57-9D91C86E3388}" type="presParOf" srcId="{3E9BE576-1D65-6B41-948F-37D1BC7708A9}" destId="{310141D0-2861-EB43-9CE7-B12C10EFC3CC}" srcOrd="0" destOrd="0" presId="urn:microsoft.com/office/officeart/2008/layout/VerticalCurvedList"/>
    <dgm:cxn modelId="{DC90C68B-70DF-4A6B-ABDF-D0FE28CAB0ED}" type="presParOf" srcId="{310141D0-2861-EB43-9CE7-B12C10EFC3CC}" destId="{0EFDFB47-B912-5348-AF62-48F927277CCC}" srcOrd="0" destOrd="0" presId="urn:microsoft.com/office/officeart/2008/layout/VerticalCurvedList"/>
    <dgm:cxn modelId="{2213A1A8-624D-41D8-826B-3F6242575896}" type="presParOf" srcId="{310141D0-2861-EB43-9CE7-B12C10EFC3CC}" destId="{3B8B6ED9-85AF-AA46-A3AB-1474A382353A}" srcOrd="1" destOrd="0" presId="urn:microsoft.com/office/officeart/2008/layout/VerticalCurvedList"/>
    <dgm:cxn modelId="{E505E4BC-1660-4E02-ADE3-F7B1AC3DF86A}" type="presParOf" srcId="{310141D0-2861-EB43-9CE7-B12C10EFC3CC}" destId="{D6FEE1D2-C9A4-AF4F-903E-E7C9D41C54F5}" srcOrd="2" destOrd="0" presId="urn:microsoft.com/office/officeart/2008/layout/VerticalCurvedList"/>
    <dgm:cxn modelId="{FE654C75-3819-4A45-89CD-0443D1A71BD6}" type="presParOf" srcId="{310141D0-2861-EB43-9CE7-B12C10EFC3CC}" destId="{C2E1AB1A-4AB3-F142-B759-2F0E3DDB44DB}" srcOrd="3" destOrd="0" presId="urn:microsoft.com/office/officeart/2008/layout/VerticalCurvedList"/>
    <dgm:cxn modelId="{8D5F478F-FCD2-4593-A953-67F0418FB4D7}" type="presParOf" srcId="{3E9BE576-1D65-6B41-948F-37D1BC7708A9}" destId="{9E714966-5DC4-0D4C-951A-B2CB8E860534}" srcOrd="1" destOrd="0" presId="urn:microsoft.com/office/officeart/2008/layout/VerticalCurvedList"/>
    <dgm:cxn modelId="{AACF1BAF-AFE4-4FF3-8533-551C704B2704}" type="presParOf" srcId="{3E9BE576-1D65-6B41-948F-37D1BC7708A9}" destId="{F12823CE-1F0A-994B-9339-A720E0911774}" srcOrd="2" destOrd="0" presId="urn:microsoft.com/office/officeart/2008/layout/VerticalCurvedList"/>
    <dgm:cxn modelId="{05FA6937-B440-4A01-BCA1-1DA76591E2C7}" type="presParOf" srcId="{F12823CE-1F0A-994B-9339-A720E0911774}" destId="{76AE2E04-C022-B64A-A588-F36E7A19819A}" srcOrd="0" destOrd="0" presId="urn:microsoft.com/office/officeart/2008/layout/VerticalCurvedList"/>
    <dgm:cxn modelId="{DE70CBE9-CB72-435B-AEBC-1F2E7D20EFDC}" type="presParOf" srcId="{3E9BE576-1D65-6B41-948F-37D1BC7708A9}" destId="{6233778D-4967-DB4F-9794-F845D5BE8BC3}" srcOrd="3" destOrd="0" presId="urn:microsoft.com/office/officeart/2008/layout/VerticalCurvedList"/>
    <dgm:cxn modelId="{C4B3B040-88D3-48D0-98B0-BCD3ADB9D4A1}" type="presParOf" srcId="{3E9BE576-1D65-6B41-948F-37D1BC7708A9}" destId="{554BDFAF-2E66-984B-8B14-A0AF8AD2E32A}" srcOrd="4" destOrd="0" presId="urn:microsoft.com/office/officeart/2008/layout/VerticalCurvedList"/>
    <dgm:cxn modelId="{761B8FDF-670D-46A0-AE1F-B9746453216F}" type="presParOf" srcId="{554BDFAF-2E66-984B-8B14-A0AF8AD2E32A}" destId="{83C668AC-D595-9D41-8CA2-9A5F2334FFD7}" srcOrd="0" destOrd="0" presId="urn:microsoft.com/office/officeart/2008/layout/VerticalCurvedList"/>
    <dgm:cxn modelId="{A0FCA904-ADB9-45CE-8722-DED6D792F0E3}" type="presParOf" srcId="{3E9BE576-1D65-6B41-948F-37D1BC7708A9}" destId="{704BD23A-FF1B-6C46-AD0A-8D060A53B873}" srcOrd="5" destOrd="0" presId="urn:microsoft.com/office/officeart/2008/layout/VerticalCurvedList"/>
    <dgm:cxn modelId="{7D647B1F-A69E-4E64-A9C8-952824C8B182}" type="presParOf" srcId="{3E9BE576-1D65-6B41-948F-37D1BC7708A9}" destId="{34125B19-337E-C246-ADD5-6A701059D381}" srcOrd="6" destOrd="0" presId="urn:microsoft.com/office/officeart/2008/layout/VerticalCurvedList"/>
    <dgm:cxn modelId="{1816F191-FC8E-4FB3-88DE-152B6D4B67F9}" type="presParOf" srcId="{34125B19-337E-C246-ADD5-6A701059D381}" destId="{A2DCDE38-5D5F-D34C-A638-96EC5204609A}" srcOrd="0" destOrd="0" presId="urn:microsoft.com/office/officeart/2008/layout/VerticalCurvedList"/>
    <dgm:cxn modelId="{E78DE6E2-6F5E-4454-8524-46C1BFB92F18}" type="presParOf" srcId="{3E9BE576-1D65-6B41-948F-37D1BC7708A9}" destId="{7881925C-076C-2C41-9972-64D7EFCEFCC5}" srcOrd="7" destOrd="0" presId="urn:microsoft.com/office/officeart/2008/layout/VerticalCurvedList"/>
    <dgm:cxn modelId="{F80299D2-0AD3-4EA4-8375-96474EB392B3}" type="presParOf" srcId="{3E9BE576-1D65-6B41-948F-37D1BC7708A9}" destId="{76A21E8D-C8A6-E540-B77D-53C27800268E}" srcOrd="8" destOrd="0" presId="urn:microsoft.com/office/officeart/2008/layout/VerticalCurvedList"/>
    <dgm:cxn modelId="{55D90C0D-A7ED-41A4-81F3-4075B6319F32}" type="presParOf" srcId="{76A21E8D-C8A6-E540-B77D-53C27800268E}" destId="{5CB259DC-C5E0-B946-A281-EB1952C0FF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4F4BBD-4EEC-444C-A866-5D506D9D3EDD}">
      <dsp:nvSpPr>
        <dsp:cNvPr id="0" name=""/>
        <dsp:cNvSpPr/>
      </dsp:nvSpPr>
      <dsp:spPr>
        <a:xfrm>
          <a:off x="152966" y="273"/>
          <a:ext cx="1622877" cy="895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По методам монетизации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2966" y="273"/>
        <a:ext cx="1622877" cy="895995"/>
      </dsp:txXfrm>
    </dsp:sp>
    <dsp:sp modelId="{0961EF0F-38BF-8149-91E1-BFECA5419735}">
      <dsp:nvSpPr>
        <dsp:cNvPr id="0" name=""/>
        <dsp:cNvSpPr/>
      </dsp:nvSpPr>
      <dsp:spPr>
        <a:xfrm>
          <a:off x="315254" y="896268"/>
          <a:ext cx="162287" cy="524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112"/>
              </a:lnTo>
              <a:lnTo>
                <a:pt x="162287" y="52411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057D6-091A-6A4D-A6F7-4177EB5ECFFF}">
      <dsp:nvSpPr>
        <dsp:cNvPr id="0" name=""/>
        <dsp:cNvSpPr/>
      </dsp:nvSpPr>
      <dsp:spPr>
        <a:xfrm>
          <a:off x="477542" y="1070973"/>
          <a:ext cx="1118107" cy="698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Preemium</a:t>
          </a:r>
          <a:endParaRPr lang="en-US" sz="14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477542" y="1070973"/>
        <a:ext cx="1118107" cy="698817"/>
      </dsp:txXfrm>
    </dsp:sp>
    <dsp:sp modelId="{E39FDD52-B390-B043-AE21-156D6D182748}">
      <dsp:nvSpPr>
        <dsp:cNvPr id="0" name=""/>
        <dsp:cNvSpPr/>
      </dsp:nvSpPr>
      <dsp:spPr>
        <a:xfrm>
          <a:off x="315254" y="896268"/>
          <a:ext cx="162287" cy="1397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7634"/>
              </a:lnTo>
              <a:lnTo>
                <a:pt x="162287" y="139763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7DBC1-6C37-B44D-BF97-FFAC9C27A369}">
      <dsp:nvSpPr>
        <dsp:cNvPr id="0" name=""/>
        <dsp:cNvSpPr/>
      </dsp:nvSpPr>
      <dsp:spPr>
        <a:xfrm>
          <a:off x="477542" y="1944494"/>
          <a:ext cx="1118107" cy="698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Полностью бесплатные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7542" y="1944494"/>
        <a:ext cx="1118107" cy="698817"/>
      </dsp:txXfrm>
    </dsp:sp>
    <dsp:sp modelId="{CBFDE13D-87A3-E94E-A4A0-281B8E23BE7D}">
      <dsp:nvSpPr>
        <dsp:cNvPr id="0" name=""/>
        <dsp:cNvSpPr/>
      </dsp:nvSpPr>
      <dsp:spPr>
        <a:xfrm>
          <a:off x="315254" y="896268"/>
          <a:ext cx="162287" cy="2271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1156"/>
              </a:lnTo>
              <a:lnTo>
                <a:pt x="162287" y="22711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40CA2-5D8C-054F-B529-A2D26BD8671A}">
      <dsp:nvSpPr>
        <dsp:cNvPr id="0" name=""/>
        <dsp:cNvSpPr/>
      </dsp:nvSpPr>
      <dsp:spPr>
        <a:xfrm>
          <a:off x="477542" y="2818016"/>
          <a:ext cx="1118107" cy="698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Бесплатные со встроенной рекламой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7542" y="2818016"/>
        <a:ext cx="1118107" cy="698817"/>
      </dsp:txXfrm>
    </dsp:sp>
    <dsp:sp modelId="{E256B221-AB9B-FF43-9B87-E8B16B178543}">
      <dsp:nvSpPr>
        <dsp:cNvPr id="0" name=""/>
        <dsp:cNvSpPr/>
      </dsp:nvSpPr>
      <dsp:spPr>
        <a:xfrm>
          <a:off x="315254" y="896268"/>
          <a:ext cx="162287" cy="3144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4677"/>
              </a:lnTo>
              <a:lnTo>
                <a:pt x="162287" y="314467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E15D0-8433-7D44-A2CD-A082775999E8}">
      <dsp:nvSpPr>
        <dsp:cNvPr id="0" name=""/>
        <dsp:cNvSpPr/>
      </dsp:nvSpPr>
      <dsp:spPr>
        <a:xfrm>
          <a:off x="477542" y="3691537"/>
          <a:ext cx="1118107" cy="698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Freemium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7542" y="3691537"/>
        <a:ext cx="1118107" cy="698817"/>
      </dsp:txXfrm>
    </dsp:sp>
    <dsp:sp modelId="{47E42B01-58CF-2A4F-8F62-B1D5765742B1}">
      <dsp:nvSpPr>
        <dsp:cNvPr id="0" name=""/>
        <dsp:cNvSpPr/>
      </dsp:nvSpPr>
      <dsp:spPr>
        <a:xfrm>
          <a:off x="315254" y="896268"/>
          <a:ext cx="162287" cy="4018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8199"/>
              </a:lnTo>
              <a:lnTo>
                <a:pt x="162287" y="401819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E2D59-E22A-5C4E-84DB-0550BAF101D5}">
      <dsp:nvSpPr>
        <dsp:cNvPr id="0" name=""/>
        <dsp:cNvSpPr/>
      </dsp:nvSpPr>
      <dsp:spPr>
        <a:xfrm>
          <a:off x="477542" y="4565059"/>
          <a:ext cx="1118107" cy="698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Free-2-Play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7542" y="4565059"/>
        <a:ext cx="1118107" cy="6988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236693-7385-BD4D-AF11-EE65E4C12E2F}">
      <dsp:nvSpPr>
        <dsp:cNvPr id="0" name=""/>
        <dsp:cNvSpPr/>
      </dsp:nvSpPr>
      <dsp:spPr>
        <a:xfrm>
          <a:off x="721790" y="1"/>
          <a:ext cx="1787128" cy="893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По продюсерам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1790" y="1"/>
        <a:ext cx="1787128" cy="893564"/>
      </dsp:txXfrm>
    </dsp:sp>
    <dsp:sp modelId="{275100BE-2D82-D742-B136-7522F7CCDFF3}">
      <dsp:nvSpPr>
        <dsp:cNvPr id="0" name=""/>
        <dsp:cNvSpPr/>
      </dsp:nvSpPr>
      <dsp:spPr>
        <a:xfrm>
          <a:off x="900503" y="893565"/>
          <a:ext cx="160144" cy="701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1059"/>
              </a:lnTo>
              <a:lnTo>
                <a:pt x="160144" y="70105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71439-A3F3-1744-912C-FE25BE6FC6BC}">
      <dsp:nvSpPr>
        <dsp:cNvPr id="0" name=""/>
        <dsp:cNvSpPr/>
      </dsp:nvSpPr>
      <dsp:spPr>
        <a:xfrm>
          <a:off x="1060648" y="1118484"/>
          <a:ext cx="1510923" cy="952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Издатель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 – OEM (original equipment manufacturer), 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разработчик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 - OEM/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аутсорс</a:t>
          </a:r>
          <a:endParaRPr 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60648" y="1118484"/>
        <a:ext cx="1510923" cy="952280"/>
      </dsp:txXfrm>
    </dsp:sp>
    <dsp:sp modelId="{AEA25B0B-3F9F-654A-8823-4900A3449B1B}">
      <dsp:nvSpPr>
        <dsp:cNvPr id="0" name=""/>
        <dsp:cNvSpPr/>
      </dsp:nvSpPr>
      <dsp:spPr>
        <a:xfrm>
          <a:off x="900503" y="893565"/>
          <a:ext cx="160144" cy="1847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372"/>
              </a:lnTo>
              <a:lnTo>
                <a:pt x="160144" y="184737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0A0CD-7E1B-0240-B5FE-6D7A0CCE6ED3}">
      <dsp:nvSpPr>
        <dsp:cNvPr id="0" name=""/>
        <dsp:cNvSpPr/>
      </dsp:nvSpPr>
      <dsp:spPr>
        <a:xfrm>
          <a:off x="1060648" y="2294155"/>
          <a:ext cx="1429702" cy="893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Издатель - компания, разработчик – компания</a:t>
          </a:r>
          <a:endParaRPr 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60648" y="2294155"/>
        <a:ext cx="1429702" cy="893564"/>
      </dsp:txXfrm>
    </dsp:sp>
    <dsp:sp modelId="{924296E9-2310-E94B-A73E-EE1B2044520D}">
      <dsp:nvSpPr>
        <dsp:cNvPr id="0" name=""/>
        <dsp:cNvSpPr/>
      </dsp:nvSpPr>
      <dsp:spPr>
        <a:xfrm>
          <a:off x="900503" y="893565"/>
          <a:ext cx="160144" cy="2964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4327"/>
              </a:lnTo>
              <a:lnTo>
                <a:pt x="160144" y="296432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4152B-22B6-9047-A961-593E9B1277C5}">
      <dsp:nvSpPr>
        <dsp:cNvPr id="0" name=""/>
        <dsp:cNvSpPr/>
      </dsp:nvSpPr>
      <dsp:spPr>
        <a:xfrm>
          <a:off x="1060648" y="3411110"/>
          <a:ext cx="1429702" cy="893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Издатель - компания, разработчик –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аутсорс</a:t>
          </a:r>
          <a:endParaRPr 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60648" y="3411110"/>
        <a:ext cx="1429702" cy="893564"/>
      </dsp:txXfrm>
    </dsp:sp>
    <dsp:sp modelId="{516FEA75-F737-6141-B316-B764B3C2A978}">
      <dsp:nvSpPr>
        <dsp:cNvPr id="0" name=""/>
        <dsp:cNvSpPr/>
      </dsp:nvSpPr>
      <dsp:spPr>
        <a:xfrm>
          <a:off x="900503" y="893565"/>
          <a:ext cx="160144" cy="4001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1777"/>
              </a:lnTo>
              <a:lnTo>
                <a:pt x="160144" y="400177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9BF27-8DD9-544E-9AD0-2038AFA0C0E9}">
      <dsp:nvSpPr>
        <dsp:cNvPr id="0" name=""/>
        <dsp:cNvSpPr/>
      </dsp:nvSpPr>
      <dsp:spPr>
        <a:xfrm>
          <a:off x="1060648" y="4528066"/>
          <a:ext cx="1474981" cy="734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Издатель -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краудфандинг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/сообщество, разработчик – компания</a:t>
          </a:r>
          <a:br>
            <a:rPr lang="ru-RU" sz="1200" kern="1200" dirty="0" smtClean="0">
              <a:latin typeface="Times New Roman" pitchFamily="18" charset="0"/>
              <a:cs typeface="Times New Roman" pitchFamily="18" charset="0"/>
            </a:rPr>
          </a:br>
          <a:endParaRPr 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60648" y="4528066"/>
        <a:ext cx="1474981" cy="734554"/>
      </dsp:txXfrm>
    </dsp:sp>
    <dsp:sp modelId="{E464AB75-25F5-1841-85D0-629A52DF969D}">
      <dsp:nvSpPr>
        <dsp:cNvPr id="0" name=""/>
        <dsp:cNvSpPr/>
      </dsp:nvSpPr>
      <dsp:spPr>
        <a:xfrm>
          <a:off x="2792357" y="0"/>
          <a:ext cx="2150844" cy="893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По моделям распространения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92357" y="0"/>
        <a:ext cx="2150844" cy="893564"/>
      </dsp:txXfrm>
    </dsp:sp>
    <dsp:sp modelId="{6B699C73-550E-904B-9388-3DD3EC483950}">
      <dsp:nvSpPr>
        <dsp:cNvPr id="0" name=""/>
        <dsp:cNvSpPr/>
      </dsp:nvSpPr>
      <dsp:spPr>
        <a:xfrm>
          <a:off x="3007442" y="893564"/>
          <a:ext cx="359859" cy="671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1702"/>
              </a:lnTo>
              <a:lnTo>
                <a:pt x="359859" y="67170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794CC-CD75-A643-A78D-68F1F94A7B13}">
      <dsp:nvSpPr>
        <dsp:cNvPr id="0" name=""/>
        <dsp:cNvSpPr/>
      </dsp:nvSpPr>
      <dsp:spPr>
        <a:xfrm>
          <a:off x="3367301" y="1118484"/>
          <a:ext cx="1429702" cy="893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Заводские</a:t>
          </a:r>
          <a:endParaRPr 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67301" y="1118484"/>
        <a:ext cx="1429702" cy="893564"/>
      </dsp:txXfrm>
    </dsp:sp>
    <dsp:sp modelId="{655481B7-A9B1-084D-BEA2-77957010095B}">
      <dsp:nvSpPr>
        <dsp:cNvPr id="0" name=""/>
        <dsp:cNvSpPr/>
      </dsp:nvSpPr>
      <dsp:spPr>
        <a:xfrm>
          <a:off x="3007442" y="893564"/>
          <a:ext cx="359859" cy="1788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8657"/>
              </a:lnTo>
              <a:lnTo>
                <a:pt x="359859" y="178865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15CCE-9808-C347-B65F-ECE7A70DE923}">
      <dsp:nvSpPr>
        <dsp:cNvPr id="0" name=""/>
        <dsp:cNvSpPr/>
      </dsp:nvSpPr>
      <dsp:spPr>
        <a:xfrm>
          <a:off x="3367301" y="2235439"/>
          <a:ext cx="1429702" cy="893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Сторонние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en-US" sz="1200" kern="1200" dirty="0" smtClean="0">
              <a:latin typeface="Times New Roman" pitchFamily="18" charset="0"/>
              <a:cs typeface="Times New Roman" pitchFamily="18" charset="0"/>
            </a:rPr>
          </a:br>
          <a:endParaRPr 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67301" y="2235439"/>
        <a:ext cx="1429702" cy="89356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60E80-3F23-B74F-9A3D-C68DABF4649C}">
      <dsp:nvSpPr>
        <dsp:cNvPr id="0" name=""/>
        <dsp:cNvSpPr/>
      </dsp:nvSpPr>
      <dsp:spPr>
        <a:xfrm>
          <a:off x="288080" y="462496"/>
          <a:ext cx="2218053" cy="879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По форм-факторам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8080" y="462496"/>
        <a:ext cx="2218053" cy="879627"/>
      </dsp:txXfrm>
    </dsp:sp>
    <dsp:sp modelId="{D7C1957F-0E03-E248-AEB5-F1E6D516A72F}">
      <dsp:nvSpPr>
        <dsp:cNvPr id="0" name=""/>
        <dsp:cNvSpPr/>
      </dsp:nvSpPr>
      <dsp:spPr>
        <a:xfrm>
          <a:off x="509885" y="1342124"/>
          <a:ext cx="209988" cy="907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439"/>
              </a:lnTo>
              <a:lnTo>
                <a:pt x="209988" y="90743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FAE22-C356-9440-AE91-E8AA67217BE9}">
      <dsp:nvSpPr>
        <dsp:cNvPr id="0" name=""/>
        <dsp:cNvSpPr/>
      </dsp:nvSpPr>
      <dsp:spPr>
        <a:xfrm>
          <a:off x="719874" y="1691216"/>
          <a:ext cx="1777570" cy="1116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Сенсорные смартфоны и другие схожие устройства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9874" y="1691216"/>
        <a:ext cx="1777570" cy="1116695"/>
      </dsp:txXfrm>
    </dsp:sp>
    <dsp:sp modelId="{6CDD9901-E773-1C45-A331-0B2410CA7BFA}">
      <dsp:nvSpPr>
        <dsp:cNvPr id="0" name=""/>
        <dsp:cNvSpPr/>
      </dsp:nvSpPr>
      <dsp:spPr>
        <a:xfrm>
          <a:off x="509885" y="1342124"/>
          <a:ext cx="269995" cy="2305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5699"/>
              </a:lnTo>
              <a:lnTo>
                <a:pt x="269995" y="230569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C9E767-202C-CE4F-A4CE-33CF1570640B}">
      <dsp:nvSpPr>
        <dsp:cNvPr id="0" name=""/>
        <dsp:cNvSpPr/>
      </dsp:nvSpPr>
      <dsp:spPr>
        <a:xfrm>
          <a:off x="779881" y="3032662"/>
          <a:ext cx="1657557" cy="1230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Планшеты и другие схожие устройства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79881" y="3032662"/>
        <a:ext cx="1657557" cy="123032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8B6ED9-85AF-AA46-A3AB-1474A382353A}">
      <dsp:nvSpPr>
        <dsp:cNvPr id="0" name=""/>
        <dsp:cNvSpPr/>
      </dsp:nvSpPr>
      <dsp:spPr>
        <a:xfrm>
          <a:off x="-5054652" y="-740661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14966-5DC4-0D4C-951A-B2CB8E860534}">
      <dsp:nvSpPr>
        <dsp:cNvPr id="0" name=""/>
        <dsp:cNvSpPr/>
      </dsp:nvSpPr>
      <dsp:spPr>
        <a:xfrm>
          <a:off x="573879" y="391180"/>
          <a:ext cx="7655708" cy="6962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Краудфандинговая</a:t>
          </a:r>
          <a:r>
            <a:rPr lang="ru-RU" sz="1700" kern="1200" dirty="0" smtClean="0"/>
            <a:t>  модель, суть которой заключается в том, что инвесторы получают долю в компании</a:t>
          </a:r>
          <a:endParaRPr lang="ru-RU" sz="1700" kern="1200" dirty="0"/>
        </a:p>
      </dsp:txBody>
      <dsp:txXfrm>
        <a:off x="573879" y="391180"/>
        <a:ext cx="7655708" cy="696273"/>
      </dsp:txXfrm>
    </dsp:sp>
    <dsp:sp modelId="{76AE2E04-C022-B64A-A588-F36E7A19819A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233778D-4967-DB4F-9794-F845D5BE8BC3}">
      <dsp:nvSpPr>
        <dsp:cNvPr id="0" name=""/>
        <dsp:cNvSpPr/>
      </dsp:nvSpPr>
      <dsp:spPr>
        <a:xfrm>
          <a:off x="973077" y="1435772"/>
          <a:ext cx="7256518" cy="6962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Краудфандинг</a:t>
          </a:r>
          <a:r>
            <a:rPr lang="ru-RU" sz="1700" kern="1200" dirty="0" smtClean="0"/>
            <a:t>, основанный на займе средств</a:t>
          </a:r>
          <a:endParaRPr lang="ru-RU" sz="1700" kern="1200" dirty="0"/>
        </a:p>
      </dsp:txBody>
      <dsp:txXfrm>
        <a:off x="973077" y="1435772"/>
        <a:ext cx="7256518" cy="696273"/>
      </dsp:txXfrm>
    </dsp:sp>
    <dsp:sp modelId="{83C668AC-D595-9D41-8CA2-9A5F2334FFD7}">
      <dsp:nvSpPr>
        <dsp:cNvPr id="0" name=""/>
        <dsp:cNvSpPr/>
      </dsp:nvSpPr>
      <dsp:spPr>
        <a:xfrm>
          <a:off x="475427" y="1305513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04BD23A-FF1B-6C46-AD0A-8D060A53B873}">
      <dsp:nvSpPr>
        <dsp:cNvPr id="0" name=""/>
        <dsp:cNvSpPr/>
      </dsp:nvSpPr>
      <dsp:spPr>
        <a:xfrm>
          <a:off x="973077" y="2480364"/>
          <a:ext cx="7256518" cy="6962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Краудфандинг</a:t>
          </a:r>
          <a:r>
            <a:rPr lang="ru-RU" sz="1700" kern="1200" dirty="0" smtClean="0"/>
            <a:t>, основанный на пожертвовании</a:t>
          </a:r>
          <a:endParaRPr lang="ru-RU" sz="1700" kern="1200" dirty="0"/>
        </a:p>
      </dsp:txBody>
      <dsp:txXfrm>
        <a:off x="973077" y="2480364"/>
        <a:ext cx="7256518" cy="696273"/>
      </dsp:txXfrm>
    </dsp:sp>
    <dsp:sp modelId="{A2DCDE38-5D5F-D34C-A638-96EC5204609A}">
      <dsp:nvSpPr>
        <dsp:cNvPr id="0" name=""/>
        <dsp:cNvSpPr/>
      </dsp:nvSpPr>
      <dsp:spPr>
        <a:xfrm>
          <a:off x="475427" y="2350105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881925C-076C-2C41-9972-64D7EFCEFCC5}">
      <dsp:nvSpPr>
        <dsp:cNvPr id="0" name=""/>
        <dsp:cNvSpPr/>
      </dsp:nvSpPr>
      <dsp:spPr>
        <a:xfrm>
          <a:off x="573879" y="3524956"/>
          <a:ext cx="7655708" cy="6962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Краудфандинг</a:t>
          </a:r>
          <a:r>
            <a:rPr lang="ru-RU" sz="1700" kern="1200" dirty="0" smtClean="0"/>
            <a:t>, базирующийся на вознаграждениях </a:t>
          </a:r>
          <a:endParaRPr lang="ru-RU" sz="1700" kern="1200" dirty="0"/>
        </a:p>
      </dsp:txBody>
      <dsp:txXfrm>
        <a:off x="573879" y="3524956"/>
        <a:ext cx="7655708" cy="696273"/>
      </dsp:txXfrm>
    </dsp:sp>
    <dsp:sp modelId="{5CB259DC-C5E0-B946-A281-EB1952C0FFF5}">
      <dsp:nvSpPr>
        <dsp:cNvPr id="0" name=""/>
        <dsp:cNvSpPr/>
      </dsp:nvSpPr>
      <dsp:spPr>
        <a:xfrm>
          <a:off x="76237" y="3394697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1214446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 smtClean="0"/>
              <a:t>Инновационная модель </a:t>
            </a:r>
            <a:r>
              <a:rPr lang="ru-RU" sz="2800" b="0" dirty="0" err="1" smtClean="0"/>
              <a:t>продюсирования</a:t>
            </a: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b="0" dirty="0" smtClean="0"/>
              <a:t> IT- проектов на примере мобильных игр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3286124"/>
            <a:ext cx="7772400" cy="1571636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Смирнова Юлия,</a:t>
            </a:r>
          </a:p>
          <a:p>
            <a:r>
              <a:rPr kumimoji="1" lang="ru-RU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студентка НИУ ВШЭ,</a:t>
            </a:r>
            <a:br>
              <a:rPr kumimoji="1" lang="ru-RU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</a:br>
            <a:r>
              <a:rPr kumimoji="1" lang="ru-RU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экономического факультета,</a:t>
            </a:r>
            <a:br>
              <a:rPr kumimoji="1" lang="ru-RU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</a:br>
            <a:r>
              <a:rPr kumimoji="1" lang="ru-RU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131 </a:t>
            </a:r>
            <a:r>
              <a:rPr kumimoji="1" lang="ru-RU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группы</a:t>
            </a:r>
            <a:r>
              <a:rPr kumimoji="1" lang="ru-RU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/>
            </a:r>
            <a:br>
              <a:rPr kumimoji="1" lang="ru-RU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</a:br>
            <a:r>
              <a:rPr kumimoji="1" lang="ru-RU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Научный руководитель: Шиханов К.А.</a:t>
            </a:r>
          </a:p>
          <a:p>
            <a:endParaRPr lang="ru-RU" dirty="0"/>
          </a:p>
        </p:txBody>
      </p:sp>
      <p:pic>
        <p:nvPicPr>
          <p:cNvPr id="115714" name="Picture 2" descr="http://www.hse.ru/data/2012/01/19/1263891134/logo_hse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58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выборки </a:t>
            </a:r>
            <a:r>
              <a:rPr lang="en-US" dirty="0" err="1" smtClean="0"/>
              <a:t>Kickstarter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1197727"/>
          <a:ext cx="9144000" cy="566027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228822"/>
                <a:gridCol w="1957589"/>
                <a:gridCol w="1957589"/>
              </a:tblGrid>
              <a:tr h="3537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Mobile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latin typeface="Times New Roman" pitchFamily="18" charset="0"/>
                          <a:cs typeface="Times New Roman" pitchFamily="18" charset="0"/>
                        </a:rPr>
                        <a:t>PC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537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Запрашиваемая </a:t>
                      </a:r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сумма (максимум)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$696 914,2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$1 936 419,5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537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Запрашиваемая </a:t>
                      </a:r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сумма ( минимум)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$12 500,0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$5 000,0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537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Запрашиваемая </a:t>
                      </a:r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сумма (среднее)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latin typeface="Times New Roman" pitchFamily="18" charset="0"/>
                          <a:cs typeface="Times New Roman" pitchFamily="18" charset="0"/>
                        </a:rPr>
                        <a:t>$215 488,7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$199 511,9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537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Полученная </a:t>
                      </a:r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сумма ( максимум)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$3 336 371,0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$3 986 929,0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537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Полученная </a:t>
                      </a:r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сумма (минимум)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$46 719,0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$40 481,0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537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Полученная </a:t>
                      </a:r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сумма (среднее)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$369 393,0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latin typeface="Times New Roman" pitchFamily="18" charset="0"/>
                          <a:cs typeface="Times New Roman" pitchFamily="18" charset="0"/>
                        </a:rPr>
                        <a:t>$404 019,5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537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Разность </a:t>
                      </a:r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сумм (максимум)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$2 639 456,8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$2 050 509,5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537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Разность </a:t>
                      </a:r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сумм (минимум)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$34 219,0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$35 481,0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537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Разность </a:t>
                      </a:r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сумм (среднее)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$153 904,4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$204 507,5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537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Количество </a:t>
                      </a:r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инвесторов (максимум)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$87 142,0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$73 986,0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537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Количество </a:t>
                      </a:r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инвесторов (минимум)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latin typeface="Times New Roman" pitchFamily="18" charset="0"/>
                          <a:cs typeface="Times New Roman" pitchFamily="18" charset="0"/>
                        </a:rPr>
                        <a:t>$649,0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$434,0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537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Количество </a:t>
                      </a:r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инвесторов (среднее)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latin typeface="Times New Roman" pitchFamily="18" charset="0"/>
                          <a:cs typeface="Times New Roman" pitchFamily="18" charset="0"/>
                        </a:rPr>
                        <a:t>$8 238,2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$8 266,4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537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Величина </a:t>
                      </a:r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инвестиции ( максимум)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latin typeface="Times New Roman" pitchFamily="18" charset="0"/>
                          <a:cs typeface="Times New Roman" pitchFamily="18" charset="0"/>
                        </a:rPr>
                        <a:t>$265,0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$135,1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537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Величина </a:t>
                      </a:r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инвестиции (минимум)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latin typeface="Times New Roman" pitchFamily="18" charset="0"/>
                          <a:cs typeface="Times New Roman" pitchFamily="18" charset="0"/>
                        </a:rPr>
                        <a:t>$21,0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$7,7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537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Величина </a:t>
                      </a:r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инвестиции (среднее)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latin typeface="Times New Roman" pitchFamily="18" charset="0"/>
                          <a:cs typeface="Times New Roman" pitchFamily="18" charset="0"/>
                        </a:rPr>
                        <a:t>$58,2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$51,2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Сравнительный анализ</a:t>
            </a:r>
            <a:endParaRPr lang="ru-RU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429499" y="3026013"/>
            <a:ext cx="14622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$125,856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en-US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8642686"/>
              </p:ext>
            </p:extLst>
          </p:nvPr>
        </p:nvGraphicFramePr>
        <p:xfrm>
          <a:off x="723900" y="4148403"/>
          <a:ext cx="6705599" cy="1675449"/>
        </p:xfrm>
        <a:graphic>
          <a:graphicData uri="http://schemas.openxmlformats.org/drawingml/2006/table">
            <a:tbl>
              <a:tblPr/>
              <a:tblGrid>
                <a:gridCol w="2276464"/>
                <a:gridCol w="1571636"/>
                <a:gridCol w="1357322"/>
                <a:gridCol w="1500177"/>
              </a:tblGrid>
              <a:tr h="4334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04" marR="7604" marT="7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Double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Fine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Adventure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04" marR="7604" marT="7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Cut the Rope</a:t>
                      </a:r>
                    </a:p>
                  </a:txBody>
                  <a:tcPr marL="7604" marR="7604" marT="7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04" marR="7604" marT="7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2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инвесторов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04" marR="7604" marT="7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87142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04" marR="7604" marT="76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45,000,000</a:t>
                      </a:r>
                    </a:p>
                  </a:txBody>
                  <a:tcPr marL="7604" marR="7604" marT="7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загрузок</a:t>
                      </a:r>
                    </a:p>
                  </a:txBody>
                  <a:tcPr marL="7604" marR="7604" marT="7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4334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Потенциальная прибыль </a:t>
                      </a:r>
                    </a:p>
                  </a:txBody>
                  <a:tcPr marL="7604" marR="7604" marT="7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Π</a:t>
                      </a:r>
                    </a:p>
                  </a:txBody>
                  <a:tcPr marL="7604" marR="7604" marT="7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9,000,000</a:t>
                      </a:r>
                    </a:p>
                  </a:txBody>
                  <a:tcPr marL="7604" marR="7604" marT="7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Прибыль </a:t>
                      </a:r>
                    </a:p>
                  </a:txBody>
                  <a:tcPr marL="7604" marR="7604" marT="7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2052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latin typeface="Times New Roman"/>
                        </a:rPr>
                        <a:t>ARPU</a:t>
                      </a:r>
                      <a:endParaRPr lang="ru-RU" sz="1600" b="0" i="0" u="none" strike="noStrike" dirty="0">
                        <a:solidFill>
                          <a:srgbClr val="222222"/>
                        </a:solidFill>
                        <a:latin typeface="Times New Roman"/>
                      </a:endParaRPr>
                    </a:p>
                  </a:txBody>
                  <a:tcPr marL="7604" marR="7604" marT="76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222222"/>
                          </a:solidFill>
                          <a:latin typeface="Times New Roman"/>
                        </a:rPr>
                        <a:t>58,2</a:t>
                      </a:r>
                    </a:p>
                  </a:txBody>
                  <a:tcPr marL="7604" marR="7604" marT="76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latin typeface="Times New Roman"/>
                        </a:rPr>
                        <a:t>0,2</a:t>
                      </a:r>
                      <a:endParaRPr lang="ru-RU" sz="1600" b="0" i="0" u="none" strike="noStrike" dirty="0">
                        <a:solidFill>
                          <a:srgbClr val="222222"/>
                        </a:solidFill>
                        <a:latin typeface="Times New Roman"/>
                      </a:endParaRPr>
                    </a:p>
                  </a:txBody>
                  <a:tcPr marL="7604" marR="7604" marT="76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222222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04" marR="7604" marT="76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429499" y="4793697"/>
            <a:ext cx="1346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$18,000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en-US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77861" y="1866305"/>
          <a:ext cx="6718299" cy="1668780"/>
        </p:xfrm>
        <a:graphic>
          <a:graphicData uri="http://schemas.openxmlformats.org/drawingml/2006/table">
            <a:tbl>
              <a:tblPr/>
              <a:tblGrid>
                <a:gridCol w="2292500"/>
                <a:gridCol w="1592014"/>
                <a:gridCol w="1369132"/>
                <a:gridCol w="1464653"/>
              </a:tblGrid>
              <a:tr h="4343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Double Fine Adventure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Clash of Clans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инвесторов 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87142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75,000,000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загрузок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Потенциальная прибыль 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Π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104,880,000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Прибыль 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ARPU 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2250" y="1312704"/>
            <a:ext cx="8545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Сравнение модели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краудфандинга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модели с независимым разработчиком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2250" y="3597831"/>
            <a:ext cx="74501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Сравнение модели с издательством с моделью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краудфандинга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hse.ru/data/2012/01/19/1263891115/logo_%D1%81_hse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2972" y="5357826"/>
            <a:ext cx="1551027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2157312"/>
              </p:ext>
            </p:extLst>
          </p:nvPr>
        </p:nvGraphicFramePr>
        <p:xfrm>
          <a:off x="0" y="-3"/>
          <a:ext cx="9144000" cy="688513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417736"/>
                <a:gridCol w="2169763"/>
                <a:gridCol w="2526223"/>
                <a:gridCol w="2030278"/>
              </a:tblGrid>
              <a:tr h="78669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34650" marB="346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Независимые разработка и издательство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Модель </a:t>
                      </a:r>
                      <a:r>
                        <a:rPr lang="ru-RU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продюссирования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издателем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Открытая модель </a:t>
                      </a:r>
                      <a:r>
                        <a:rPr lang="ru-RU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продюссирования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краудфандинг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</a:tr>
              <a:tr h="26625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Риск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</a:tr>
              <a:tr h="26625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Стартовый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капитал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</a:tr>
              <a:tr h="52647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Только разработчик получает доход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Разработчик делит доход с издателем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Только разработчик получает доход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</a:tr>
              <a:tr h="97257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Монетизация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Freemium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F2P, </a:t>
                      </a:r>
                      <a:r>
                        <a:rPr lang="en-US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Preemium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Полностью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бесплатная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Бесплатная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с </a:t>
                      </a:r>
                      <a:r>
                        <a:rPr lang="en-US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рекламой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Freemium, F2P, Preemium, Бесплатная с рекламой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Freemium, F2P, Preemium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</a:tr>
              <a:tr h="28173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Права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 игру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</a:tr>
              <a:tr h="73065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Гарантированность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наличия пользователей на старте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низкая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низкая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</a:tr>
              <a:tr h="52647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Стартовый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поток пользователей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</a:tr>
              <a:tr h="73065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Гарантированность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наличия пользователей в дальнейшем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низкая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</a:tr>
              <a:tr h="26625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Прирост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пользователей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высокая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</a:tr>
              <a:tr h="52647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Свобода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внесения правок в игру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высокая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низкая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</a:tr>
              <a:tr h="4887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сторонней помощи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низкая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высокая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высокая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</a:tr>
              <a:tr h="4887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Порог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вхождения на рынок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50" marR="4950" marT="495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Andrews J. (2002) Guide to earning an income from a Free and Open Source project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Chulis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K., (2012) Big Data analytics for video, mobile, and social game monetization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Cross T. (2011) All the world’s a game//The Economist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Farago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P. (2011) Mobile Social Gamers: The New Mass-Market Powerhouse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Garg.R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Talang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R. (2012) Inferring app demand from publicity available data//School of Information System and Management, Heinz College Carnegie Mellon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University,Pittsburg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PA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источники</a:t>
            </a:r>
            <a:endParaRPr lang="ru-RU" dirty="0"/>
          </a:p>
        </p:txBody>
      </p:sp>
      <p:pic>
        <p:nvPicPr>
          <p:cNvPr id="4" name="Picture 2" descr="http://www.hse.ru/data/2012/01/19/1263891115/logo_%D1%81_hse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268828"/>
            <a:ext cx="1643042" cy="1589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5016"/>
            <a:ext cx="8229600" cy="29227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  <p:pic>
        <p:nvPicPr>
          <p:cNvPr id="4" name="Picture 2" descr="http://www.hse.ru/data/2012/01/19/1263891115/logo_%D1%81_hse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714752"/>
            <a:ext cx="1772606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 игр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Краудфандинговая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модель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SWOT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анализ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краудфандинга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выборки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Kickstarter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Сравнительный анализ финансовых характеристик моделей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pic>
        <p:nvPicPr>
          <p:cNvPr id="102402" name="Picture 2" descr="http://www.hse.ru/data/2012/01/19/1263891115/logo_%D1%81_hse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1394" y="5143512"/>
            <a:ext cx="1772606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F82"/>
                </a:solidFill>
                <a:latin typeface="Times New Roman"/>
                <a:cs typeface="Times New Roman"/>
              </a:rPr>
              <a:t>Актуальность: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популярность рынка мобильных приложений среди инвесторов растет в связи с ростом популярности рынка среди пользователей, увеличением спроса на смартфоны, а также  мобильный интернет</a:t>
            </a:r>
          </a:p>
          <a:p>
            <a:endParaRPr lang="ru-RU" dirty="0" smtClean="0">
              <a:solidFill>
                <a:srgbClr val="003F82"/>
              </a:solidFill>
              <a:latin typeface="Times New Roman"/>
              <a:cs typeface="Times New Roman"/>
            </a:endParaRPr>
          </a:p>
          <a:p>
            <a:r>
              <a:rPr lang="ru-RU" dirty="0" smtClean="0">
                <a:solidFill>
                  <a:srgbClr val="003F82"/>
                </a:solidFill>
                <a:latin typeface="Times New Roman"/>
                <a:cs typeface="Times New Roman"/>
              </a:rPr>
              <a:t>Проблема: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проблема выбора разработчиком модели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продюсирования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 игры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и Проблема</a:t>
            </a:r>
            <a:endParaRPr lang="ru-RU" dirty="0"/>
          </a:p>
        </p:txBody>
      </p:sp>
      <p:pic>
        <p:nvPicPr>
          <p:cNvPr id="5" name="Picture 2" descr="http://www.hse.ru/data/2012/01/19/1263891115/logo_%D1%81_hse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1394" y="5143512"/>
            <a:ext cx="1772606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3F82"/>
                </a:solidFill>
                <a:latin typeface="Times New Roman"/>
                <a:cs typeface="Times New Roman"/>
              </a:rPr>
              <a:t>Гипотеза: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краудфанговая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 модель может быть такой же эффективной с точки зрения финансового менеджмента, как и закрытые модели</a:t>
            </a:r>
          </a:p>
          <a:p>
            <a:endParaRPr lang="ru-RU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ru-RU" dirty="0" smtClean="0">
                <a:solidFill>
                  <a:srgbClr val="003F82"/>
                </a:solidFill>
                <a:latin typeface="Times New Roman"/>
                <a:cs typeface="Times New Roman"/>
              </a:rPr>
              <a:t>Цель: </a:t>
            </a:r>
            <a:r>
              <a:rPr lang="ru-RU" dirty="0" smtClean="0">
                <a:latin typeface="Times New Roman"/>
                <a:cs typeface="Times New Roman"/>
              </a:rPr>
              <a:t>выявление финансовых особенностей, закономерностей, свойственных данному рынку,  сравнительный анализ  различных моделей </a:t>
            </a:r>
            <a:r>
              <a:rPr lang="ru-RU" dirty="0" err="1" smtClean="0">
                <a:latin typeface="Times New Roman"/>
                <a:cs typeface="Times New Roman"/>
              </a:rPr>
              <a:t>продюсирования</a:t>
            </a:r>
            <a:r>
              <a:rPr lang="ru-RU" dirty="0" smtClean="0">
                <a:latin typeface="Times New Roman"/>
                <a:cs typeface="Times New Roman"/>
              </a:rPr>
              <a:t>, взаимосвязь между ними, а также выявление наиболее выгодной из них </a:t>
            </a:r>
            <a:endParaRPr lang="ru-RU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 и Цель</a:t>
            </a:r>
            <a:endParaRPr lang="ru-RU" dirty="0"/>
          </a:p>
        </p:txBody>
      </p:sp>
      <p:pic>
        <p:nvPicPr>
          <p:cNvPr id="4" name="Picture 2" descr="http://www.hse.ru/data/2012/01/19/1263891115/logo_%D1%81_hse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1394" y="5143512"/>
            <a:ext cx="1772606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b="1" dirty="0" smtClean="0">
                <a:solidFill>
                  <a:schemeClr val="accent4"/>
                </a:solidFill>
                <a:latin typeface="Times New Roman"/>
                <a:cs typeface="Times New Roman"/>
              </a:rPr>
              <a:t>Открытый проект </a:t>
            </a:r>
            <a:r>
              <a:rPr lang="ru-RU" sz="2800" dirty="0" smtClean="0">
                <a:latin typeface="Times New Roman"/>
                <a:cs typeface="Times New Roman"/>
              </a:rPr>
              <a:t>- это свободно распространяемый продукт, за пользование которым не взимается плата </a:t>
            </a:r>
          </a:p>
          <a:p>
            <a:endParaRPr lang="en-US" sz="2800" dirty="0" smtClean="0">
              <a:latin typeface="Times New Roman"/>
              <a:cs typeface="Times New Roman"/>
            </a:endParaRPr>
          </a:p>
          <a:p>
            <a:r>
              <a:rPr lang="ru-RU" sz="2800" b="1" dirty="0" smtClean="0">
                <a:solidFill>
                  <a:schemeClr val="accent4"/>
                </a:solidFill>
                <a:latin typeface="Times New Roman"/>
                <a:cs typeface="Times New Roman"/>
              </a:rPr>
              <a:t>Закрытый проект </a:t>
            </a:r>
            <a:r>
              <a:rPr lang="ru-RU" sz="2800" dirty="0" smtClean="0">
                <a:latin typeface="Times New Roman"/>
                <a:cs typeface="Times New Roman"/>
              </a:rPr>
              <a:t>- коммерческий продукт, с таким типом лицензии, которая не позволяет свободно его распространять, защищает авторские права разработчика, который взимает плату за пользование продуктом</a:t>
            </a:r>
          </a:p>
          <a:p>
            <a:endParaRPr lang="ru-RU" sz="2800" dirty="0" smtClean="0">
              <a:latin typeface="Times New Roman"/>
              <a:cs typeface="Times New Roman"/>
            </a:endParaRPr>
          </a:p>
          <a:p>
            <a:endParaRPr lang="ru-RU" sz="1600" dirty="0" smtClean="0">
              <a:solidFill>
                <a:srgbClr val="003F82"/>
              </a:solidFill>
              <a:latin typeface="Myriad Pro"/>
            </a:endParaRPr>
          </a:p>
          <a:p>
            <a:endParaRPr lang="ru-RU" sz="1600" dirty="0" smtClean="0">
              <a:solidFill>
                <a:srgbClr val="003F82"/>
              </a:solidFill>
              <a:latin typeface="Myriad Pro"/>
            </a:endParaRPr>
          </a:p>
          <a:p>
            <a:endPara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800" b="1" dirty="0" smtClean="0">
                <a:solidFill>
                  <a:schemeClr val="accent4"/>
                </a:solidFill>
                <a:latin typeface="Times New Roman"/>
                <a:cs typeface="Times New Roman"/>
              </a:rPr>
              <a:t>Открытое </a:t>
            </a:r>
            <a:r>
              <a:rPr lang="ru-RU" sz="2800" b="1" dirty="0" err="1" smtClean="0">
                <a:solidFill>
                  <a:schemeClr val="accent4"/>
                </a:solidFill>
                <a:latin typeface="Times New Roman"/>
                <a:cs typeface="Times New Roman"/>
              </a:rPr>
              <a:t>продюсирование</a:t>
            </a:r>
            <a:r>
              <a:rPr lang="ru-RU" sz="2800" b="1" dirty="0" smtClean="0">
                <a:solidFill>
                  <a:schemeClr val="accent4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- </a:t>
            </a:r>
            <a:r>
              <a:rPr lang="ru-RU" sz="2800" dirty="0" smtClean="0">
                <a:latin typeface="Times New Roman"/>
                <a:cs typeface="Times New Roman"/>
              </a:rPr>
              <a:t>средства на  финансирование проекта, разработку и продвижение могут поступать не только из капитала компании-разработчика.</a:t>
            </a:r>
            <a:br>
              <a:rPr lang="ru-RU" sz="2800" dirty="0" smtClean="0">
                <a:latin typeface="Times New Roman"/>
                <a:cs typeface="Times New Roman"/>
              </a:rPr>
            </a:br>
            <a:endParaRPr lang="en-US" sz="2800" dirty="0" smtClean="0">
              <a:latin typeface="Times New Roman"/>
              <a:cs typeface="Times New Roman"/>
            </a:endParaRPr>
          </a:p>
          <a:p>
            <a:r>
              <a:rPr lang="ru-RU" sz="2800" b="1" dirty="0" smtClean="0">
                <a:solidFill>
                  <a:srgbClr val="558ED5"/>
                </a:solidFill>
                <a:latin typeface="Times New Roman"/>
                <a:cs typeface="Times New Roman"/>
              </a:rPr>
              <a:t> </a:t>
            </a:r>
            <a:r>
              <a:rPr lang="ru-RU" sz="2800" b="1" dirty="0" smtClean="0">
                <a:solidFill>
                  <a:schemeClr val="accent4"/>
                </a:solidFill>
                <a:latin typeface="Times New Roman"/>
                <a:cs typeface="Times New Roman"/>
              </a:rPr>
              <a:t>Закрытое </a:t>
            </a:r>
            <a:r>
              <a:rPr lang="ru-RU" sz="2800" b="1" dirty="0" err="1" smtClean="0">
                <a:solidFill>
                  <a:schemeClr val="accent4"/>
                </a:solidFill>
                <a:latin typeface="Times New Roman"/>
                <a:cs typeface="Times New Roman"/>
              </a:rPr>
              <a:t>продюсирование</a:t>
            </a:r>
            <a:r>
              <a:rPr lang="ru-RU" sz="2800" b="1" dirty="0" smtClean="0">
                <a:solidFill>
                  <a:schemeClr val="accent4"/>
                </a:solidFill>
                <a:latin typeface="Times New Roman"/>
                <a:cs typeface="Times New Roman"/>
              </a:rPr>
              <a:t>- </a:t>
            </a:r>
            <a:r>
              <a:rPr lang="ru-RU" sz="2800" dirty="0" smtClean="0">
                <a:latin typeface="Times New Roman"/>
                <a:cs typeface="Times New Roman"/>
              </a:rPr>
              <a:t>средства на финансирование, разработку и продвижение идут из капитала компании</a:t>
            </a:r>
            <a:endParaRPr lang="ru-RU" sz="1600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5" name="Down Arrow 2"/>
          <p:cNvSpPr/>
          <p:nvPr/>
        </p:nvSpPr>
        <p:spPr>
          <a:xfrm>
            <a:off x="2904913" y="3638825"/>
            <a:ext cx="484632" cy="6566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9"/>
          <p:cNvSpPr/>
          <p:nvPr/>
        </p:nvSpPr>
        <p:spPr>
          <a:xfrm>
            <a:off x="4953846" y="3638825"/>
            <a:ext cx="484632" cy="6566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http://www.hse.ru/data/2012/01/19/1263891115/logo_%D1%81_hse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1394" y="5143512"/>
            <a:ext cx="1772606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мобильных игр</a:t>
            </a:r>
            <a:endParaRPr lang="ru-RU" dirty="0"/>
          </a:p>
        </p:txBody>
      </p:sp>
      <p:graphicFrame>
        <p:nvGraphicFramePr>
          <p:cNvPr id="4" name="Diagram 4"/>
          <p:cNvGraphicFramePr/>
          <p:nvPr>
            <p:extLst>
              <p:ext uri="{D42A27DB-BD31-4B8C-83A1-F6EECF244321}">
                <p14:modId xmlns="" xmlns:p14="http://schemas.microsoft.com/office/powerpoint/2010/main" val="318649692"/>
              </p:ext>
            </p:extLst>
          </p:nvPr>
        </p:nvGraphicFramePr>
        <p:xfrm>
          <a:off x="285720" y="1214422"/>
          <a:ext cx="1928811" cy="5264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5"/>
          <p:cNvGraphicFramePr/>
          <p:nvPr>
            <p:extLst>
              <p:ext uri="{D42A27DB-BD31-4B8C-83A1-F6EECF244321}">
                <p14:modId xmlns="" xmlns:p14="http://schemas.microsoft.com/office/powerpoint/2010/main" val="3663349687"/>
              </p:ext>
            </p:extLst>
          </p:nvPr>
        </p:nvGraphicFramePr>
        <p:xfrm>
          <a:off x="1428728" y="1214422"/>
          <a:ext cx="5791200" cy="5264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9"/>
          <p:cNvGraphicFramePr/>
          <p:nvPr>
            <p:extLst>
              <p:ext uri="{D42A27DB-BD31-4B8C-83A1-F6EECF244321}">
                <p14:modId xmlns="" xmlns:p14="http://schemas.microsoft.com/office/powerpoint/2010/main" val="4160112096"/>
              </p:ext>
            </p:extLst>
          </p:nvPr>
        </p:nvGraphicFramePr>
        <p:xfrm>
          <a:off x="6357950" y="714356"/>
          <a:ext cx="2506134" cy="502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7" name="Picture 2" descr="http://www.hse.ru/data/2012/01/19/1263891115/logo_%D1%81_hse_cmyk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71394" y="5143512"/>
            <a:ext cx="1772606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Краудфандинг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 это способ финансирования, который позволяет отдельным людям вносить собственные средства в развитие понравившихся проектов, которые вряд ли будут реализованы, используя другую модель»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cs typeface="Arabic Typesetting" pitchFamily="66" charset="-78"/>
              </a:rPr>
              <a:t/>
            </a:r>
            <a:br>
              <a:rPr lang="ru-RU" dirty="0" smtClean="0">
                <a:cs typeface="Arabic Typesetting" pitchFamily="66" charset="-78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Barrette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,2011)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Краудфандинг</a:t>
            </a:r>
            <a:endParaRPr lang="ru-RU" dirty="0"/>
          </a:p>
        </p:txBody>
      </p:sp>
      <p:pic>
        <p:nvPicPr>
          <p:cNvPr id="4" name="Picture 2" descr="http://www.hse.ru/data/2012/01/19/1263891115/logo_%D1%81_hse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1394" y="5143512"/>
            <a:ext cx="1772606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</a:t>
            </a:r>
            <a:r>
              <a:rPr lang="ru-RU" dirty="0" err="1" smtClean="0"/>
              <a:t>краудфандинга</a:t>
            </a:r>
            <a:endParaRPr lang="ru-RU" dirty="0"/>
          </a:p>
        </p:txBody>
      </p:sp>
      <p:graphicFrame>
        <p:nvGraphicFramePr>
          <p:cNvPr id="20" name="Diagram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5624794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" name="Picture 2" descr="http://www.hse.ru/data/2012/01/19/1263891115/logo_%D1%81_hse_cmyk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71394" y="0"/>
            <a:ext cx="1772606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28" y="214290"/>
            <a:ext cx="585523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и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" name="Группа 7"/>
          <p:cNvGrpSpPr/>
          <p:nvPr/>
        </p:nvGrpSpPr>
        <p:grpSpPr>
          <a:xfrm>
            <a:off x="642910" y="1214422"/>
            <a:ext cx="7618138" cy="4715990"/>
            <a:chOff x="695197" y="1430838"/>
            <a:chExt cx="7618138" cy="4715990"/>
          </a:xfrm>
        </p:grpSpPr>
        <p:sp>
          <p:nvSpPr>
            <p:cNvPr id="9" name="Полилиния 8"/>
            <p:cNvSpPr/>
            <p:nvPr/>
          </p:nvSpPr>
          <p:spPr>
            <a:xfrm>
              <a:off x="695197" y="1430838"/>
              <a:ext cx="3627685" cy="2176611"/>
            </a:xfrm>
            <a:custGeom>
              <a:avLst/>
              <a:gdLst>
                <a:gd name="connsiteX0" fmla="*/ 0 w 3627685"/>
                <a:gd name="connsiteY0" fmla="*/ 0 h 2176611"/>
                <a:gd name="connsiteX1" fmla="*/ 3627685 w 3627685"/>
                <a:gd name="connsiteY1" fmla="*/ 0 h 2176611"/>
                <a:gd name="connsiteX2" fmla="*/ 3627685 w 3627685"/>
                <a:gd name="connsiteY2" fmla="*/ 2176611 h 2176611"/>
                <a:gd name="connsiteX3" fmla="*/ 0 w 3627685"/>
                <a:gd name="connsiteY3" fmla="*/ 2176611 h 2176611"/>
                <a:gd name="connsiteX4" fmla="*/ 0 w 3627685"/>
                <a:gd name="connsiteY4" fmla="*/ 0 h 2176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7685" h="2176611">
                  <a:moveTo>
                    <a:pt x="0" y="0"/>
                  </a:moveTo>
                  <a:lnTo>
                    <a:pt x="3627685" y="0"/>
                  </a:lnTo>
                  <a:lnTo>
                    <a:pt x="3627685" y="2176611"/>
                  </a:lnTo>
                  <a:lnTo>
                    <a:pt x="0" y="21766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l" defTabSz="6667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5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              </a:t>
              </a:r>
            </a:p>
            <a:p>
              <a:pPr lvl="0" algn="l" defTabSz="6667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5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    +</a:t>
              </a:r>
              <a:br>
                <a:rPr lang="ru-RU" sz="15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1. облегчает процесс создания своего бизнеса</a:t>
              </a:r>
            </a:p>
            <a:p>
              <a:pPr lvl="0" algn="l" defTabSz="6667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2. постоянная база пользователей</a:t>
              </a:r>
              <a:b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3. контроль за работой</a:t>
              </a:r>
              <a:b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4.обмен идеями</a:t>
              </a:r>
            </a:p>
            <a:p>
              <a:pPr lvl="0" algn="l" defTabSz="6667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5.нет лимита на получение средств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685650" y="1430838"/>
              <a:ext cx="3627685" cy="2176611"/>
            </a:xfrm>
            <a:custGeom>
              <a:avLst/>
              <a:gdLst>
                <a:gd name="connsiteX0" fmla="*/ 0 w 3627685"/>
                <a:gd name="connsiteY0" fmla="*/ 0 h 2176611"/>
                <a:gd name="connsiteX1" fmla="*/ 3627685 w 3627685"/>
                <a:gd name="connsiteY1" fmla="*/ 0 h 2176611"/>
                <a:gd name="connsiteX2" fmla="*/ 3627685 w 3627685"/>
                <a:gd name="connsiteY2" fmla="*/ 2176611 h 2176611"/>
                <a:gd name="connsiteX3" fmla="*/ 0 w 3627685"/>
                <a:gd name="connsiteY3" fmla="*/ 2176611 h 2176611"/>
                <a:gd name="connsiteX4" fmla="*/ 0 w 3627685"/>
                <a:gd name="connsiteY4" fmla="*/ 0 h 2176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7685" h="2176611">
                  <a:moveTo>
                    <a:pt x="0" y="0"/>
                  </a:moveTo>
                  <a:lnTo>
                    <a:pt x="3627685" y="0"/>
                  </a:lnTo>
                  <a:lnTo>
                    <a:pt x="3627685" y="2176611"/>
                  </a:lnTo>
                  <a:lnTo>
                    <a:pt x="0" y="21766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l" defTabSz="6667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5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 -</a:t>
              </a:r>
              <a:br>
                <a:rPr lang="ru-RU" sz="15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1.требует от разработчика больше работы</a:t>
              </a:r>
              <a:b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2. справедливая цена</a:t>
              </a:r>
              <a:b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3.успех зависит от связи между разработчиком и пользователем</a:t>
              </a:r>
            </a:p>
            <a:p>
              <a:pPr lvl="0" algn="l" defTabSz="6667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endParaRPr lang="en-US" sz="18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695197" y="3970217"/>
              <a:ext cx="3627685" cy="2176611"/>
            </a:xfrm>
            <a:custGeom>
              <a:avLst/>
              <a:gdLst>
                <a:gd name="connsiteX0" fmla="*/ 0 w 3627685"/>
                <a:gd name="connsiteY0" fmla="*/ 0 h 2176611"/>
                <a:gd name="connsiteX1" fmla="*/ 3627685 w 3627685"/>
                <a:gd name="connsiteY1" fmla="*/ 0 h 2176611"/>
                <a:gd name="connsiteX2" fmla="*/ 3627685 w 3627685"/>
                <a:gd name="connsiteY2" fmla="*/ 2176611 h 2176611"/>
                <a:gd name="connsiteX3" fmla="*/ 0 w 3627685"/>
                <a:gd name="connsiteY3" fmla="*/ 2176611 h 2176611"/>
                <a:gd name="connsiteX4" fmla="*/ 0 w 3627685"/>
                <a:gd name="connsiteY4" fmla="*/ 0 h 2176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7685" h="2176611">
                  <a:moveTo>
                    <a:pt x="0" y="0"/>
                  </a:moveTo>
                  <a:lnTo>
                    <a:pt x="3627685" y="0"/>
                  </a:lnTo>
                  <a:lnTo>
                    <a:pt x="3627685" y="2176611"/>
                  </a:lnTo>
                  <a:lnTo>
                    <a:pt x="0" y="21766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      Возможности</a:t>
              </a:r>
              <a:b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1. представить идею людям</a:t>
              </a:r>
              <a:b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2.изучить потребности пользователей</a:t>
              </a:r>
              <a:b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3. создать 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востребованный проект</a:t>
              </a: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500" kern="1200" dirty="0" smtClean="0"/>
                <a:t/>
              </a:r>
              <a:br>
                <a:rPr lang="ru-RU" sz="1500" kern="1200" dirty="0" smtClean="0"/>
              </a:br>
              <a:endParaRPr lang="en-US" sz="1500" kern="1200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4685650" y="3970217"/>
              <a:ext cx="3627685" cy="2176611"/>
            </a:xfrm>
            <a:custGeom>
              <a:avLst/>
              <a:gdLst>
                <a:gd name="connsiteX0" fmla="*/ 0 w 3627685"/>
                <a:gd name="connsiteY0" fmla="*/ 0 h 2176611"/>
                <a:gd name="connsiteX1" fmla="*/ 3627685 w 3627685"/>
                <a:gd name="connsiteY1" fmla="*/ 0 h 2176611"/>
                <a:gd name="connsiteX2" fmla="*/ 3627685 w 3627685"/>
                <a:gd name="connsiteY2" fmla="*/ 2176611 h 2176611"/>
                <a:gd name="connsiteX3" fmla="*/ 0 w 3627685"/>
                <a:gd name="connsiteY3" fmla="*/ 2176611 h 2176611"/>
                <a:gd name="connsiteX4" fmla="*/ 0 w 3627685"/>
                <a:gd name="connsiteY4" fmla="*/ 0 h 2176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7685" h="2176611">
                  <a:moveTo>
                    <a:pt x="0" y="0"/>
                  </a:moveTo>
                  <a:lnTo>
                    <a:pt x="3627685" y="0"/>
                  </a:lnTo>
                  <a:lnTo>
                    <a:pt x="3627685" y="2176611"/>
                  </a:lnTo>
                  <a:lnTo>
                    <a:pt x="0" y="21766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             Угрозы</a:t>
              </a:r>
              <a:b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1.высокая конкуренция </a:t>
              </a:r>
              <a:b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2. идея может оказаться не востребованной</a:t>
              </a:r>
              <a:b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3.проект не получит нужное для реализации количество денег</a:t>
              </a:r>
              <a:b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4. после реализации проект не получит широкой популярности </a:t>
              </a:r>
              <a:endParaRPr lang="en-US" sz="18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SWOT </a:t>
            </a:r>
            <a:r>
              <a:rPr lang="ru-RU" sz="2800" dirty="0" smtClean="0"/>
              <a:t>анализ </a:t>
            </a:r>
            <a:r>
              <a:rPr lang="ru-RU" sz="2800" dirty="0" err="1" smtClean="0"/>
              <a:t>краудфандинговой</a:t>
            </a:r>
            <a:r>
              <a:rPr lang="ru-RU" sz="2800" dirty="0" smtClean="0"/>
              <a:t> модели</a:t>
            </a:r>
            <a:endParaRPr lang="ru-RU" sz="2800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" name="Picture 2" descr="http://www.hse.ru/data/2012/01/19/1263891115/logo_%D1%81_hse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5959786"/>
            <a:ext cx="928661" cy="8982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954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464</TotalTime>
  <Words>801</Words>
  <Application>Microsoft Office PowerPoint</Application>
  <PresentationFormat>Экран (4:3)</PresentationFormat>
  <Paragraphs>214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Инновационная модель продюсирования  IT- проектов на примере мобильных игр</vt:lpstr>
      <vt:lpstr>Содержание</vt:lpstr>
      <vt:lpstr>Актуальность и Проблема</vt:lpstr>
      <vt:lpstr>Гипотеза и Цель</vt:lpstr>
      <vt:lpstr>Основные понятия</vt:lpstr>
      <vt:lpstr>Классификация мобильных игр</vt:lpstr>
      <vt:lpstr>Краудфандинг</vt:lpstr>
      <vt:lpstr>Виды краудфандинга</vt:lpstr>
      <vt:lpstr>SWOT анализ краудфандинговой модели</vt:lpstr>
      <vt:lpstr>Анализ выборки Kickstarter</vt:lpstr>
      <vt:lpstr>Сравнительный анализ</vt:lpstr>
      <vt:lpstr>Слайд 12</vt:lpstr>
      <vt:lpstr>Основные источники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менеджмент IT-проектов с открытой моделью продюсирования на примере мобильных игр</dc:title>
  <dc:creator>Юля</dc:creator>
  <cp:lastModifiedBy>Юля</cp:lastModifiedBy>
  <cp:revision>7</cp:revision>
  <dcterms:created xsi:type="dcterms:W3CDTF">2013-04-08T16:25:07Z</dcterms:created>
  <dcterms:modified xsi:type="dcterms:W3CDTF">2013-05-13T20:17:46Z</dcterms:modified>
</cp:coreProperties>
</file>